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3.xml" ContentType="application/vnd.openxmlformats-officedocument.presentationml.notesSlide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notesSlides/notesSlide8.xml" ContentType="application/vnd.openxmlformats-officedocument.presentationml.notesSlide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ink/ink27.xml" ContentType="application/inkml+xml"/>
  <Override PartName="/ppt/ink/ink28.xml" ContentType="application/inkml+xml"/>
  <Override PartName="/ppt/ink/ink29.xml" ContentType="application/inkml+xml"/>
  <Override PartName="/ppt/notesSlides/notesSlide14.xml" ContentType="application/vnd.openxmlformats-officedocument.presentationml.notesSlide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66" r:id="rId4"/>
    <p:sldId id="267" r:id="rId5"/>
    <p:sldId id="268" r:id="rId6"/>
    <p:sldId id="259" r:id="rId7"/>
    <p:sldId id="270" r:id="rId8"/>
    <p:sldId id="260" r:id="rId9"/>
    <p:sldId id="261" r:id="rId10"/>
    <p:sldId id="262" r:id="rId11"/>
    <p:sldId id="271" r:id="rId12"/>
    <p:sldId id="269" r:id="rId13"/>
    <p:sldId id="265" r:id="rId14"/>
    <p:sldId id="263" r:id="rId15"/>
  </p:sldIdLst>
  <p:sldSz cx="14630400" cy="8229600"/>
  <p:notesSz cx="8229600" cy="1463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5" d="100"/>
          <a:sy n="65" d="100"/>
        </p:scale>
        <p:origin x="83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5T10:47:08.01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1405 3172 24575,'2'-1'0,"1"0"0,-1 0 0,0 0 0,0 0 0,0 0 0,0 0 0,0 0 0,0-1 0,0 1 0,0-1 0,0 1 0,0-1 0,2-3 0,11-8 0,-7 8 0,1 0 0,1 1 0,-1 0 0,0 0 0,1 1 0,0 1 0,0-1 0,18-1 0,5 2 0,46 3 0,-53 1 0,1-2 0,52-6 0,129-41 0,-175 41 0,-1 1 0,63 0 0,-60 4 0,-1-1 0,48-10 0,-26 1 0,71-20 0,-114 27 0,-1 0 0,1-1 0,-1-1 0,0 0 0,-1-1 0,1 0 0,13-11 0,-24 17 0,1 0 0,-1-1 0,1 1 0,-1-1 0,0 1 0,0-1 0,1 1 0,-1-1 0,0 1 0,0-1 0,-1 0 0,1 0 0,0 1 0,0-1 0,-1 0 0,1 0 0,-1-2 0,0 2 0,0 1 0,0 0 0,0 0 0,-1-1 0,1 1 0,-1 0 0,1 0 0,-1-1 0,1 1 0,-1 0 0,0 0 0,1 0 0,-1 0 0,0 0 0,0 0 0,0 0 0,0 0 0,0 0 0,-1 0 0,-3-3 0,0 1 0,-1 1 0,1-1 0,-1 1 0,1 0 0,-1 0 0,0 0 0,0 1 0,-7-1 0,-26-4 0,-58-18 0,63 14 0,0 2 0,-57-6 0,-48 10 0,76 4 0,-90-12 0,-67-29 0,211 38 0,0 1 0,-1 0 0,1 1 0,0 0 0,0 0 0,-1 1 0,1 0 0,-1 1 0,1 0 0,0 1 0,0-1 0,0 2 0,0-1 0,0 1 0,-13 7 0,4-2 0,-1-1 0,0 0 0,0-1 0,-1-1 0,0-1 0,0-1 0,-20 1 0,-147-3 0,103-4 0,46 1 0,25 1 0,0 0 0,1 1 0,-1 0 0,0 1 0,1 0 0,-1 1 0,-14 4 0,25-5 0,0 0 0,0 0 0,0-1 0,0 1 0,0 0 0,1 1 0,-1-1 0,0 0 0,1 0 0,-1 1 0,1-1 0,-1 1 0,1 0 0,-1-1 0,1 1 0,0 0 0,0 0 0,0-1 0,0 1 0,0 0 0,1 0 0,-1 0 0,1 0 0,-1 0 0,1 0 0,-1 1 0,1-1 0,0 0 0,0 0 0,0 0 0,0 0 0,1 0 0,-1 0 0,1 0 0,-1 0 0,1 0 0,-1 0 0,1 0 0,2 4 0,3 7 0,2 0 0,-1-1 0,1 0 0,15 18 0,-16-21 0,115 147 0,-93-129 0,-22-21 0,0 0 0,-1 0 0,0 0 0,0 1 0,0 0 0,5 9 0,-10-15 0,-1 1 0,1 0 0,0 0 0,-1-1 0,1 1 0,-1 0 0,0 0 0,1 0 0,-1 0 0,0 0 0,0-1 0,0 1 0,-1 0 0,1 0 0,0 0 0,-1 0 0,1-1 0,-1 1 0,1 0 0,-1 0 0,0-1 0,0 1 0,0 0 0,0-1 0,0 1 0,0-1 0,0 1 0,-1-1 0,1 0 0,0 1 0,-1-1 0,1 0 0,-1 0 0,-1 1 0,-101 65 0,69-47 0,-38 30 0,59-40 0,0-1 0,-1 0 0,0-1 0,0 0 0,-1-1 0,0-1 0,0-1 0,0 0 0,-1-1 0,-19 2 0,-18 0 0,-99-4 0,119-2 0,21-1 0,0 1 0,0-1 0,1-1 0,-1 0 0,1-1 0,-1-1 0,-13-5 0,21 7 0,-1-1 0,1 0 0,-1 0 0,1-1 0,0 1 0,1-1 0,-1 0 0,1 0 0,-1-1 0,1 1 0,0-1 0,1 0 0,-1 0 0,1 0 0,0-1 0,-4-9 0,-1-11 0,0 0 0,2 0 0,1-1 0,-4-53 0,10-112 0,1 81 0,-2 71 0,-1 19 0,1-1 0,1 1 0,5-35 0,1 40 0,-1 24 0,1 29 0,-4-13 0,-1 0 0,-1 0 0,-1 0 0,-1 0 0,-2 0 0,0-1 0,-1 1 0,-1-1 0,-1 0 0,-2 0 0,-17 39 0,18-49 0,4-4 0,-1-1 0,0 0 0,-1 0 0,0 0 0,0 0 0,0-1 0,-1 0 0,0 0 0,-1-1 0,-10 9 0,15-14 0,1 0 0,-1 0 0,1-1 0,-1 1 0,1 0 0,-1-1 0,0 1 0,1-1 0,-1 0 0,0 0 0,0 0 0,1 1 0,-1-2 0,0 1 0,1 0 0,-1 0 0,0 0 0,1-1 0,-1 1 0,0-1 0,1 1 0,-1-1 0,1 0 0,-1 0 0,1 0 0,-1 1 0,1-2 0,-1 1 0,1 0 0,0 0 0,0 0 0,-1 0 0,1-1 0,0 1 0,0-1 0,1 1 0,-1-1 0,0 1 0,0-1 0,0-1 0,-5-9 0,1 0 0,1-1 0,0 0 0,-3-13 0,6 20 0,-17-77 0,5-1 0,2 0 0,5-1 0,3 0 0,12-117 0,0 138 0,3 0 0,22-69 0,-24 105 0,1 1 0,1 0 0,26-41 0,16-36 0,-34 62 0,49-73 0,-31 55 0,107-175 0,-125 207 0,1 0 0,1 2 0,2 0 0,0 1 0,2 2 0,0 1 0,2 0 0,49-27 0,-35 19 0,0-2 0,50-50 0,-12 11 0,191-167 0,-179 156 0,-73 68 0,-14 15 0,-13 12 0,-21 20 0,-1-1 0,-1-2 0,-44 33 0,51-42 0,-14 10 0,0 0 0,-2-3 0,-55 30 0,79-50 0,1-1 0,-1 0 0,0-2 0,-1 0 0,1 0 0,-1-2 0,0 0 0,0-1 0,0 0 0,0-2 0,0 0 0,-1-1 0,-18-3 0,26 1 0,0 0 0,0 0 0,0-1 0,1-1 0,-1 1 0,1-2 0,0 1 0,1-1 0,-9-7 0,-72-70 0,74 67 0,-51-55 0,4-4 0,2-2 0,-55-97 0,54 66 0,6-3 0,-60-169 0,111 266 342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5T10:48:42.90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1 258 24604,'3876'0'0,"-4390"-257"0,1028 514 0,-1028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5T10:48:46.22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5 1 24575,'-5'0'0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5T10:48:47.22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24575,'5'0'0,"8"0"0,7 0 0,6 0 0,-7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5T10:48:49.43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4042 1434 24575,'-19'-1'0,"0"-2"0,0 0 0,1-1 0,0-1 0,-1-1 0,2 0 0,-24-12 0,15 6 0,-1 2 0,-31-8 0,-2 4 0,-214-56 0,246 62 0,-1 2 0,-55-5 0,56 7 0,-46-10 0,53 9 0,0 1 0,-26-2 0,29 3 0,-1 0 0,1-1 0,-1 0 0,-31-14 0,28 10 0,0 0 0,-37-6 0,-153-26 0,107 18 0,-119-10 0,-71 26 0,60 4 0,22-14 0,-64-2 0,54 20 0,-118-3 0,304-2 0,1-2 0,-1-1 0,1-2 0,0-1 0,0-2 0,2-1 0,-1-2 0,-49-28 0,7 7 0,49 23 0,-40-23 0,59 30 0,1-1 0,0 0 0,0-1 0,0 1 0,1-1 0,0-1 0,0 0 0,-8-13 0,-4-14 0,1 0 0,2-2 0,-11-39 0,13 37 0,7 17 0,1 0 0,1-1 0,1 0 0,-2-41 0,8-97 0,1 65 0,-3-14-1365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5T10:48:50.42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75 27 24575,'-6'-6'0,"-7"-1"0,-6 0 0,-18 1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5T10:48:51.06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1161 312 24575,'-35'0'0,"7"1"0,0 0 0,0-3 0,-1 0 0,2-2 0,-1-1 0,-31-9 0,-180-48 0,91 29 0,121 24 0,-1-1 0,-42-23 0,-7-3 0,-24-3-682,-108-25-1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5T10:48:53.66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35 24575,'154'0'0,"620"-20"0,-313 6-1365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5T10:48:58.00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0 165 24575,'9'6'0,"0"0"0,0 0 0,1-1 0,0 0 0,0-1 0,19 6 0,12 5 0,-1 1 0,0-2 0,76 14 0,40 14 0,-128-32 0,57 13 0,-75-21 0,1-1 0,0 0 0,0 0 0,0-1 0,0-1 0,0 0 0,0 0 0,18-6 0,1 0 0,1 0 0,0 3 0,0 0 0,1 2 0,41 2 0,-3 5 0,89 17 0,-92-8 0,-21-5 0,0-1 0,65 2 0,578-9 0,-302-3 0,-371 3 0,1 1 0,-1 1 0,0 0 0,0 1 0,-1 1 0,24 10 0,-22-8 0,1 0 0,0-2 0,0 0 0,35 5 0,247-9 0,-143-3 0,-119 3 0,-20 1 0,-1-2 0,35-3 0,-48 2 0,1 0 0,-1 0 0,0 0 0,0 0 0,1-1 0,-1 1 0,0-1 0,0 0 0,-1 0 0,1-1 0,0 1 0,-1-1 0,0 0 0,1 0 0,-1 0 0,4-6 0,43-75 0,-10 15 0,-38 67 0,0-1 0,0 0 0,-1 0 0,1 0 0,-1 0 0,1 0 0,-1 0 0,0-1 0,0 1 0,0-6 0,-1 7 0,0 1 0,-1 0 0,1-1 0,0 1 0,-1 0 0,1 0 0,-1 0 0,0-1 0,1 1 0,-1 0 0,0 0 0,0 0 0,0 0 0,0 0 0,0 0 0,0 0 0,0 0 0,0 1 0,0-1 0,0 0 0,0 1 0,0-1 0,-1 0 0,1 1 0,0 0 0,0-1 0,-1 1 0,1 0 0,-3-1 0,-24-3 0,0 0 0,0 2 0,0 1 0,0 1 0,-30 4 0,-19 0 0,38-5 0,-1-1 0,1-1 0,-39-10 0,19 1 0,-97-32 0,135 38 0,1 1 0,-1 1 0,0 1 0,-38-1 0,33 3 0,0-1 0,-40-9 0,28 4 0,0 1 0,0 3 0,-59 0 0,52 3 0,0-2 0,-45-8 0,77 7 0,-83-16 0,0 4 0,-134-3 0,-455 20 0,667-1-317,-1 1-1,1 1 1,-35 10-1,51-12 223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5T10:49:00.35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1 815 24575,'557'0'0,"-530"1"0,-1 2 0,42 9 0,-45-7 0,-1-1 0,1 0 0,0-2 0,23-1 0,-43-1 0,0 0 0,0 0 0,0-1 0,0 1 0,0-1 0,0 0 0,-1 0 0,1 0 0,0 0 0,-1 0 0,1 0 0,0-1 0,-1 1 0,0-1 0,1 0 0,-1 0 0,0 0 0,0 0 0,2-3 0,-2 2 0,0-1 0,0 1 0,0-1 0,-1 0 0,0 1 0,0-1 0,0 0 0,0 0 0,0 0 0,-1 0 0,0 0 0,0-5 0,-2-10 0,0 1 0,-1 0 0,-2 0 0,-10-30 0,6 23 0,-3-1 0,-15-25 0,18 36 0,0-1 0,1-1 0,1 1 0,1-1 0,0 0 0,1-1 0,-4-19 0,5-34 0,5-102 0,2 59 0,-3 112 0,0 0 0,0 0 0,0 0 0,0 1 0,0-1 0,0 0 0,0 0 0,-1 1 0,1-1 0,-1 0 0,1 0 0,-1 1 0,0-1 0,0 1 0,1-1 0,-3-2 0,2 4 0,0 0 0,0 0 0,0 0 0,0 0 0,0 0 0,0 0 0,0 0 0,0 0 0,0 0 0,1 0 0,-1 1 0,0-1 0,0 0 0,0 1 0,0-1 0,0 0 0,0 1 0,1-1 0,-1 1 0,0 0 0,0-1 0,1 1 0,-1 0 0,1-1 0,-1 1 0,0 0 0,1 0 0,-1-1 0,1 1 0,-1 0 0,1 1 0,-30 39 0,3 1 0,-39 80 0,5-9 0,53-97 0,1-1 0,1 1 0,0 0 0,1 1 0,1-1 0,-4 30 0,-8 35 0,14-76 0,0 1 0,0 0 0,-1-1 0,1 1 0,-1-1 0,0 0 0,0 0 0,-1 0 0,0-1 0,0 1 0,0-1 0,0 0 0,-1 0 0,-7 6 0,9-8 0,-1 0 0,1-1 0,0 1 0,-1-1 0,1 0 0,-1 0 0,1 0 0,-1 0 0,0-1 0,1 1 0,-1-1 0,0 0 0,1 0 0,-1 0 0,0-1 0,1 1 0,-1-1 0,1 0 0,-1 0 0,1 0 0,-1-1 0,1 1 0,0-1 0,-7-4 0,5 3 0,1 0 0,-1-1 0,1 0 0,0 0 0,0 0 0,0-1 0,1 1 0,-1-1 0,1 0 0,0 0 0,1 0 0,-3-6 0,-2-8 0,1 0 0,-4-23 0,1 3 0,-52-173-1365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5T10:49:07.30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26 24526,'3486'0'0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5T10:47:35.43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1847 151 24575,'-47'2'0,"-69"12"0,-35 3 0,117-16 0,-142-4 0,167 2 0,1-1 0,-1-1 0,0 0 0,1 0 0,-1 0 0,1-1 0,-8-5 0,5 3 0,0 0 0,0 1 0,-12-3 0,-4 2 0,1 2 0,0 1 0,-1 1 0,-38 3 0,35 0 0,0-2 0,0-1 0,-32-6 0,20 0 0,-1 2 0,-1 1 0,1 2 0,-78 6 0,111-2 0,0 1 0,-1 0 0,1 0 0,0 1 0,1 1 0,-1-1 0,0 2 0,1-1 0,0 1 0,0 1 0,1 0 0,-1 0 0,1 0 0,1 1 0,-1 0 0,1 1 0,0 0 0,1 0 0,0 0 0,0 1 0,-8 16 0,-27 63 0,24-55 0,-12 37 0,4-2 0,-14 40 0,36-93 0,0 0 0,-1 26 0,4-28 0,-2 1 0,1-1 0,-2 0 0,-4 16 0,6-25 0,-1-1 0,1 1 0,-1-1 0,0 1 0,0-1 0,0 0 0,-1 0 0,1 0 0,-1 0 0,1 0 0,-1-1 0,0 1 0,0-1 0,0 1 0,-1-1 0,1 0 0,0 0 0,-8 2 0,-4 1 0,-1-1 0,0-1 0,-17 2 0,-35 8 0,68-13 0,0 0 0,0 0 0,0-1 0,0 1 0,0 0 0,0 0 0,-1 0 0,1 0 0,0 0 0,0 0 0,0 0 0,0 0 0,0 0 0,0 0 0,0 0 0,-1 0 0,1 0 0,0 0 0,0 0 0,0 0 0,0 0 0,0 0 0,0 0 0,0 0 0,-1 0 0,1 1 0,0-1 0,0 0 0,0 0 0,0 0 0,0 0 0,0 0 0,0 0 0,0 0 0,0 0 0,-1 0 0,1 0 0,0 0 0,0 1 0,0-1 0,0 0 0,0 0 0,0 0 0,0 0 0,0 0 0,0 0 0,0 0 0,0 1 0,0-1 0,0 0 0,0 0 0,0 0 0,0 0 0,0 0 0,0 0 0,0 1 0,0-1 0,0 0 0,0 0 0,0 0 0,0 0 0,0 0 0,0 0 0,0 0 0,0 0 0,1 1 0,-1-1 0,0 0 0,12 3 0,21-2 0,64-16 0,-62 8 0,38-2 0,-30 3 0,1-1 0,60-19 0,-97 25 0,65-23 0,-50 15 0,1 2 0,0 0 0,31-4 0,37-5 0,-59 9 0,0 2 0,40-2 0,282 7 0,-153 1 0,-169 1 0,0 1 0,39 9 0,-36-6 0,55 4 0,-13-10 0,-41-1 0,0 2 0,0 1 0,40 8 0,20 4 0,-64-10 0,55 12 0,-43-7 0,1-3 0,0-1 0,1-2 0,82-6 0,-33 1 0,361 2 0,-447 0 0,-1 0 0,1 0 0,-1-1 0,1-1 0,-1 1 0,0-1 0,10-4 0,-14 4 0,-1 0 0,1 0 0,-1 0 0,1 0 0,-1 0 0,0-1 0,0 0 0,0 1 0,-1-1 0,1 0 0,0 0 0,-1-1 0,0 1 0,0-1 0,0 1 0,0-1 0,1-5 0,24-52 0,-18 41 0,0 0 0,11-41 0,-15 38 0,44-158 0,-49 180 0,0 0 0,0 1 0,1-1 0,-1 0 0,0 1 0,0-1 0,0 1 0,1-1 0,-1 1 0,0-1 0,0 0 0,1 1 0,-1-1 0,1 1 0,-1-1 0,0 1 0,1 0 0,-1-1 0,1 1 0,-1-1 0,1 1 0,-1 0 0,1-1 0,0 1 0,-1 0 0,1 0 0,-1-1 0,1 1 0,1 0 0,-1 0 0,-1 1 0,1-1 0,0 1 0,0 0 0,0-1 0,0 1 0,-1 0 0,1-1 0,0 1 0,-1 0 0,1 0 0,-1 0 0,1-1 0,-1 1 0,2 2 0,12 38 0,0 9 0,11 86 0,-25-131 0,-2-5 0,-4-11 0,-6-17 0,1 2 0,3 0 0,0-1 0,1 0 0,2 0 0,-5-54 0,13-231 0,-1 344 0,2-1 0,2 1 0,1-1 0,1 0 0,22 54 0,5 22 0,-29-89 0,-2-7 0,-1 0 0,1 0 0,-2 0 0,0 1 0,0-1 0,-1 1 0,0 0 0,-1-1 0,0 1 0,-1 0 0,-4 18 0,1-17 0,0-2 0,-1 1 0,0 0 0,-1-1 0,-1 0 0,1 0 0,-2-1 0,1 0 0,-1 0 0,-1-1 0,0 0 0,-16 13 0,9-7 0,-1-1 0,0-1 0,-1 0 0,-1-1 0,0-1 0,-35 15 0,21-13 0,0-3 0,-1 0 0,0-2 0,0-2 0,-43 3 0,-176-6 0,184-5 0,44 1 0,0-2 0,-40-10 0,39 7 0,0 2 0,-34-3 0,1 6 0,26 2 0,0-2 0,0-1 0,0-2 0,1-1 0,-52-14 0,61 11 0,-1 0 0,0 2 0,0 1 0,-1 1 0,-37-1 0,33 2 0,1-1 0,0-1 0,0-1 0,1-1 0,-46-20 0,-18-4 0,67 26 0,0 1 0,0 1 0,0 1 0,0 1 0,-33 3 0,-46-3 0,97 0 0,0 0 0,0 0 0,0-1 0,0 0 0,0 0 0,1-1 0,0 1 0,-1-1 0,1-1 0,0 1 0,0-1 0,0 0 0,1 0 0,0 0 0,-1 0 0,1-1 0,1 0 0,-1 1 0,1-2 0,-6-10 0,8 14 0,-1-1 0,1 0 0,0 0 0,0 0 0,0 0 0,0 0 0,1 0 0,-1 0 0,1 0 0,0 0 0,0-1 0,0 1 0,0 0 0,1 0 0,-1 0 0,1 0 0,0 0 0,0 0 0,0 0 0,0 0 0,0 0 0,0 0 0,1 1 0,0-1 0,-1 0 0,1 1 0,0 0 0,0-1 0,1 1 0,-1 0 0,0 0 0,1 0 0,-1 0 0,1 0 0,0 1 0,-1-1 0,1 1 0,0 0 0,0 0 0,6-2 0,13-3 0,1 1 0,0 1 0,43-2 0,-24 2 0,278-16 0,-266 21 0,0 2 0,-1 2 0,0 3 0,53 14 0,-74-12 0,-1 2 0,-1 2 0,0 0 0,52 35 0,-56-33 0,-9-7 0,-1-2 0,2 0 0,-1 0 0,1-2 0,0 0 0,0-2 0,0 1 0,1-2 0,-1-1 0,1 0 0,36-4 0,-43 1 0,0 0 0,0-1 0,-1-1 0,1 0 0,20-11 0,50-32 0,-28 12 0,91-78 0,-139 107 0,-1 0 0,1-1 0,-1 1 0,-1-1 0,1 0 0,-1 0 0,-1 0 0,1-1 0,-1 1 0,-1-1 0,1 0 0,-1 0 0,0 0 0,-1 0 0,0 0 0,0-10 0,-1 3 0,0 0 0,-1 0 0,-1 0 0,0 0 0,-1 0 0,-1 0 0,-10-26 0,12 37 0,0 1 0,0-1 0,-1 1 0,1 0 0,-1-1 0,1 1 0,-1 0 0,0 0 0,0 1 0,-1-1 0,1 1 0,0-1 0,-1 1 0,0 0 0,1 0 0,-1 1 0,0-1 0,0 1 0,0 0 0,0 0 0,-7-1 0,-9 0 0,0 0 0,0 1 0,-26 3 0,17-1 0,-3 1 0,0 1 0,1 1 0,-1 1 0,1 2 0,0 2 0,0 0 0,-42 21 0,38-15 0,26-12 0,0 0 0,0 0 0,0 1 0,1 1 0,0-1 0,0 1 0,0 1 0,0-1 0,1 1 0,0 1 0,0-1 0,1 1 0,-11 15 0,12-15 0,0 3 0,-1-1 0,0 0 0,-1 0 0,0-1 0,-13 13 0,18-19 0,-1-1 0,1 1 0,-1 0 0,1-1 0,-1 0 0,1 0 0,-1 1 0,0-1 0,0-1 0,0 1 0,1 0 0,-1-1 0,0 0 0,0 1 0,0-1 0,0 0 0,0-1 0,0 1 0,0 0 0,0-1 0,0 0 0,1 1 0,-1-1 0,0 0 0,0-1 0,-3-1 0,-2-1 0,-1-1 0,1 0 0,0-1 0,0 0 0,0 0 0,1-1 0,0 0 0,0 0 0,1 0 0,-1-1 0,2 0 0,-10-18 0,9 14 0,1-1 0,1 1 0,0-1 0,0 0 0,1-1 0,1 1 0,1 0 0,-1-26 0,3-14 0,28 135 0,-22-62 0,1 0 0,0-1 0,2 1 0,0-2 0,1 0 0,1 0 0,1-1 0,0 0 0,18 16 0,-21-20 0,0 0 0,0 0 0,-2 1 0,1 0 0,11 29 0,-5-3 0,10 44 0,-23-80 38,-1 0 0,0 0 0,0 0 0,0 0 0,0 0 0,-1 0 0,0 1 0,0 7 0,-1-10-116,0-1 0,0 1 1,0 0-1,0-1 1,0 1-1,-1-1 1,1 1-1,0-1 0,-1 1 1,1-1-1,-1 0 1,1 0-1,-1 0 1,0 0-1,0 0 0,1 0 1,-1 0-1,0-1 1,0 1-1,0 0 1,-2-1-1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5T10:49:29.66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33 24450,'650'-33'0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5T10:49:16.47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868 268 24575,'-1'-5'0,"0"1"0,0 0 0,0 0 0,0 0 0,-1 0 0,0 0 0,0 0 0,0 0 0,0 1 0,-1-1 0,1 0 0,-1 1 0,0 0 0,0 0 0,0 0 0,-1 0 0,1 0 0,-1 1 0,1 0 0,-1-1 0,-4-1 0,-8-5 0,-1 1 0,0 1 0,-28-9 0,5 5 0,26 8 0,-1-1 0,1 0 0,0-1 0,-22-11 0,35 16 0,0 0 0,0-1 0,1 1 0,-1 0 0,0-1 0,0 1 0,0-1 0,1 1 0,-1-1 0,0 0 0,1 1 0,-1-1 0,0 1 0,1-1 0,-1 0 0,1 0 0,-1 1 0,1-1 0,-1 0 0,1 0 0,0 0 0,-1 1 0,1-1 0,0 0 0,0 0 0,-1 0 0,1-1 0,1 1 0,0 0 0,-1 0 0,1 0 0,0 1 0,0-1 0,0 0 0,0 0 0,0 1 0,0-1 0,0 1 0,0-1 0,0 1 0,0-1 0,0 1 0,0 0 0,0-1 0,2 1 0,55-7 0,-58 7 0,39-1 0,-9 1 0,0-2 0,-1 0 0,0-2 0,1-1 0,-2-2 0,31-10 0,-38 9 0,1 1 0,38-6 0,-51 11 0,-1 1 0,1 0 0,0 0 0,-1 1 0,1 1 0,-1-1 0,1 1 0,0 1 0,-1 0 0,10 3 0,-16-4 0,1 0 0,-1 1 0,0-1 0,0 1 0,0-1 0,0 1 0,0 0 0,0 0 0,0 0 0,0 0 0,-1 0 0,1 0 0,-1 0 0,0 1 0,0-1 0,1 0 0,-1 1 0,-1-1 0,1 1 0,0 0 0,-1-1 0,1 1 0,-1-1 0,0 1 0,0 0 0,0-1 0,0 1 0,0 0 0,-2 5 0,-1 8 0,-1 1 0,0 0 0,-12 26 0,6-16 0,2-2 0,-8 45 0,14-62 0,1 0 0,0 0 0,1 0 0,0 1 0,0-1 0,1 0 0,0 0 0,0 0 0,5 14 0,-6-20 0,1 0 0,1 0 0,-1 0 0,0 0 0,0 0 0,1 0 0,-1 0 0,1-1 0,0 1 0,-1-1 0,1 1 0,0-1 0,0 1 0,0-1 0,0 0 0,0 0 0,0 0 0,0 0 0,0 0 0,1-1 0,-1 1 0,0-1 0,0 1 0,1-1 0,3 0 0,13 4 0,-17-3 0,0 0 0,-1 0 0,1 0 0,0 0 0,-1 0 0,1 0 0,-1 0 0,1 1 0,-1-1 0,0 1 0,0-1 0,0 1 0,0-1 0,0 1 0,0 0 0,0-1 0,0 1 0,0 0 0,-1 0 0,1 0 0,-1-1 0,1 1 0,-1 0 0,0 0 0,0 2 0,0 50 0,-1-38 0,-2-1 0,0 0 0,0 0 0,-2 0 0,0 0 0,0-1 0,-16 28 0,18-36 0,-1 1 0,-1-1 0,1 0 0,-1 0 0,0-1 0,0 0 0,0 1 0,-1-2 0,0 1 0,0-1 0,0 0 0,-1 0 0,1 0 0,-1-1 0,0 0 0,0 0 0,0-1 0,-10 2 0,-1-3 0,0 0 0,0-1 0,0-1 0,0-1 0,0-1 0,-30-8 0,-40-5 0,59 13 0,-1 2 0,1 1 0,0 1 0,0 1 0,0 2 0,0 1 0,1 1 0,-1 2 0,1 0 0,1 2 0,-36 18 0,-132 65 0,126-64 0,44-20 0,0 2 0,1 0 0,-25 17 0,27-14-1365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5T10:49:18.07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357 1 24575,'-5'0'0,"-9"0"0,-6 0 0,-5 0 0,-5 0 0,-2 0 0,-1 0 0,-2 0 0,7 5 0,2 3 0,-1-1 0,5 4 0,1 0 0,3 4 0,6 5 0,4 5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5T10:49:20.57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3383 199 24575,'-1116'0'0,"1096"1"0,0 1 0,0 0 0,-1 2 0,2 0 0,-1 1 0,0 1 0,1 1 0,-24 12 0,18-9 0,0-1 0,-1-1 0,0-1 0,0-2 0,-1 0 0,-26 0 0,-165-4 0,103-4 0,93 2 0,-1-2 0,1-1 0,0 0 0,0-2 0,-29-11 0,-49-11 0,46 15 0,1-3 0,1-1 0,-74-36 0,81 27 0,37 21 0,-1 0 0,0 0 0,0 0 0,0 1 0,0 0 0,0 1 0,-1 0 0,-13-2 0,-5 2 0,-16-2 0,-1-2 0,-82-23 0,106 24 0,0 0 0,-1 2 0,0 1 0,-31-2 0,-92 7 0,58 0 0,35-3 0,-58 3 0,107-2-59,0 0 0,0 1-1,0-1 1,0 1-1,0 0 1,1-1 0,-1 1-1,0 1 1,0-1 0,1 0-1,-1 1 1,1-1 0,-1 1-1,1 0 1,-1 0-1,1-1 1,0 2 0,0-1-1,0 0 1,0 0 0,1 1-1,-4 4 1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5T10:49:22.86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509 103 24575,'4'-3'-35,"0"0"-1,1 0 0,-1 0 0,0 1 1,1-1-1,0 1 0,0 0 0,-1 0 1,1 1-1,0 0 0,10-2 0,62-2 299,-59 5-302,-7 0 60,-7 0-9,0 1 1,0-1-1,-1 0 0,1 0 0,0-1 1,0 1-1,0-1 0,0 0 1,0 0-1,0 0 0,0 0 0,-1-1 1,1 0-1,5-3 0,-8 4-12,-1 1 0,0-1 0,1 1 0,-1-1 0,0 0 0,0 1 0,0-1 0,0 1 0,1-1 0,-1 0 0,0 1 0,0-1 0,0 1 0,0-1 0,-1 0 0,1 1 0,0-1 0,0 0 0,0 1 0,0-1 0,-1 1 0,1-1 0,0 0 0,0 1 0,-1-1 0,1 1 0,0-1 0,-1 1 0,1-1 0,-1 1 0,1 0 0,-1-1 0,1 1 0,-1-1 0,1 1 0,-1 0 0,1-1 0,-2 1 0,-23-13 0,0 6 0,0 2 0,-1 1 0,0 1 0,0 1 0,1 1 0,-35 4 0,10-2 0,-398 1 0,514-3 0,0 3 0,0 2 0,0 4 0,72 17 0,-98-14 0,5 0 0,0 1 0,-1 3 0,-1 1 0,56 30 0,-24-7 0,-75-39 0,0 0 0,0 0 0,0 0 0,1 0 0,-1 0 0,0 0 0,0 0 0,0 0 0,0 0 0,0 0 0,0 0 0,0 0 0,1 0 0,-1 0 0,0 1 0,0-1 0,0 0 0,0 0 0,0 0 0,0 0 0,0 0 0,0 0 0,1 0 0,-1 1 0,0-1 0,0 0 0,0 0 0,0 0 0,0 0 0,0 0 0,0 0 0,0 1 0,0-1 0,0 0 0,0 0 0,0 0 0,0 0 0,0 0 0,0 0 0,0 1 0,0-1 0,0 0 0,0 0 0,0 0 0,0 0 0,0 0 0,0 0 0,-1 1 0,1-1 0,0 0 0,0 0 0,0 0 0,0 0 0,0 0 0,0 0 0,0 0 0,0 0 0,0 1 0,-1-1 0,1 0 0,0 0 0,0 0 0,-15 3 0,-19-1 0,-432-6 0,461 4-136,0 0-1,0 1 1,0-1-1,0 1 1,0 0-1,0 0 1,0 0-1,0 1 0,-8 3 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5T10:49:24.33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340 171 24575,'348'0'0,"-370"-2"0,-1-1 0,1-1 0,0-1 0,-36-12 0,25 6 0,-37-5 0,10 8 0,36 6 0,-44-10 0,34 3 0,0-1 0,-59-28 0,79 32 14,-1 1 0,1 0 0,-1 1 0,-17-2 0,-2-1-1449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5T10:49:30.49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382 1 24575,'-6'0'0,"-7"0"0,-6 0 0,-7 0 0,-9 0 0,-5 5 0,0 2 0,0 0 0,2-1 0,-4-2 0,0-2 0,2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5T10:49:42.56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24483,'4171'0'0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5T10:49:46.94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4493 36 24575,'0'0'0,"0"1"0,0 0 0,-1-1 0,1 1 0,0 0 0,-1-1 0,1 1 0,0 0 0,-1-1 0,1 1 0,-1-1 0,1 1 0,-1-1 0,1 1 0,-1-1 0,1 1 0,-1-1 0,1 1 0,-1-1 0,0 0 0,1 1 0,-1-1 0,0 0 0,0 1 0,-21 5 0,21-6 0,-57 8 0,-2-2 0,1-3 0,-61-5 0,36 1 0,-1618 0 0,1407-14 0,66 1 0,-148-4 0,-34-1 0,-20 18 0,216 2 0,202-1 0,-1 2 0,1-1 0,0 2 0,0 0 0,0 0 0,0 1 0,0 1 0,1 0 0,-16 9 0,-12 10 0,-51 40 0,-16 9 0,73-53-1365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5T10:49:53.02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27 24575,'41'0'0,"-1"1"0,64 11 0,54 9 0,-46-7 0,102 8 0,-35-5 0,-25-8 0,-44-5 0,-7 11 0,12 0 0,-62-13 0,20 1 0,139 24 0,45 21 0,-211-40 0,0-2 0,91-1 0,-95-6 0,1 3 0,68 10 0,80 41 0,-120-31 0,80 13 0,-72-26 0,-59-8 0,1 1 0,0 1 0,-1 1 0,1 1 0,27 10 0,-26-8 0,0 0 0,0-1 0,1-1 0,-1-2 0,1 0 0,0-1 0,27-1 0,13 1 0,-33 1 0,-1 2 0,0 1 0,51 17 0,-43-11 0,-17-8 0,0 0 0,0-1 0,41 1 0,-39-4 0,0 1 0,0 2 0,24 5 0,-13-1 0,1-1 0,0-1 0,35-1 0,106-5 0,-63-2 0,9 6 0,128-6 0,-245 2 0,1 1 0,0-1 0,-1 0 0,1 0 0,0 0 0,-1-1 0,1 1 0,-1-1 0,0 0 0,0 0 0,0-1 0,0 1 0,0-1 0,0 0 0,0 0 0,-1 0 0,5-6 0,-5 5 0,-1-1 0,1 0 0,-1 1 0,1-1 0,-1-1 0,-1 1 0,1 0 0,-1 0 0,0-1 0,0 1 0,-1 0 0,1-1 0,-1 1 0,-1-10 0,0 11 0,0 0 0,0 0 0,0 1 0,0-1 0,-1 0 0,0 1 0,1-1 0,-1 1 0,-1-1 0,1 1 0,0 0 0,-1 0 0,0 0 0,1 0 0,-1 0 0,0 1 0,-1-1 0,1 1 0,0 0 0,-1 0 0,1 0 0,-1 1 0,1-1 0,-6-1 0,-8-3 0,0 1 0,-1 1 0,0 0 0,-18-1 0,-156-29 0,127 21 0,26 5 0,-1 2 0,-45-2 0,63 6 0,0-1 0,0 0 0,0-2 0,1-1 0,-30-11 0,3 1 0,18 10 0,0 0 0,-1 2 0,0 1 0,1 2 0,-56 4 0,49-1 0,1-1 0,0-2 0,-61-10 0,47 3 0,-1 3 0,0 1 0,-54 4 0,-60-3 0,132-2 0,32 5 0,0 0 0,-1 0 0,1 0 0,0 0 0,0-1 0,-1 1 0,1 0 0,0-1 0,0 1 0,0-1 0,0 1 0,-1-1 0,1 0 0,0 1 0,0-1 0,0 0 0,0 0 0,0 0 0,1 0 0,-1 0 0,0 0 0,0-1 0,1 1 0,1 1 0,-1-1 0,1 0 0,-1 1 0,1-1 0,0 1 0,-1-1 0,1 0 0,0 1 0,0 0 0,-1-1 0,1 1 0,0-1 0,0 1 0,0 0 0,-1-1 0,1 1 0,0 0 0,0 0 0,0 0 0,0 0 0,1 0 0,27-3 0,-26 3 0,270 0 0,20-2 0,-180-13 0,-65 8 0,51-3 0,4 11 0,-60 0 0,1-1 0,-1-3 0,49-8 0,85-12 0,-35 5 0,-111 14 131,-21 3-281,0 0 1,0 0-1,0-1 0,0 0 1,0-1-1,-1 0 1,1-1-1,-1 0 1,16-10-1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5T10:47:52.23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9347 641 24570,'0'-640'0,"-9346"640"0,18692 640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5T10:50:04.65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4177 558 24575,'-5'0'0,"0"1"0,1 0 0,-1 0 0,1 0 0,-1 1 0,-6 3 0,-15 4 0,-7-2 0,-37 1 0,-23 5 0,14 0 0,48-9 0,0 2 0,1 1 0,-36 13 0,45-13 0,0 0 0,0-2 0,-1 0 0,-34 2 0,-90-3 0,62-4 0,-659 46-342,6 32-123,523-53 429,101-16 162,-125-4 0,-106-24 309,84 4-279,194 15-156,49 1 0,0 0 0,0-2 0,1 1 0,-1-2 0,0-1 0,1 0 0,-32-10 0,-111-73 0,81 40 0,74 44 0,1 0 0,0 0 0,-1-1 0,1 1 0,0-1 0,0 0 0,0 0 0,1 0 0,-1 0 0,1 0 0,0-1 0,-4-6 0,2 1 0,1-1 0,0 0 0,-3-16 0,4 15 0,0 1 0,-1-1 0,-9-19 0,6 18 0,0-1 0,1 0 0,1 0 0,0 0 0,-5-27 0,9 31 0,-1-1 0,1 1 0,0-1 0,1 1 0,1-1 0,-1 1 0,1-1 0,1 1 0,4-13 0,53-108 0,-56 122 0,1 1 0,0 0 0,0 1 0,0-1 0,1 1 0,-1 0 0,2 0 0,-1 1 0,1 0 0,-1 0 0,1 1 0,1-1 0,-1 1 0,1 1 0,-1 0 0,15-5 0,11-1 0,0 2 0,57-7 0,-38 9 0,-29 4 0,-1-1 0,33-8 0,-8 1 0,1 2 0,-1 2 0,1 2 0,78 6 0,-26-1 0,638-2 0,-713 2 0,-1 1 0,1 1 0,-1 0 0,43 16 0,34 6 0,-63-21 0,-1-2 0,40-1 0,-38-2 0,68 9 0,30 23 0,-110-25 0,12 1 0,1-3 0,0-1 0,-1-2 0,69-6 0,-16 2 0,1328 2 0,-1412 0 0,-1 0 0,1 1 0,0 0 0,0 0 0,-1 1 0,9 2 0,-14-3 0,0-1 0,-1 1 0,1 0 0,0-1 0,-1 1 0,1 0 0,-1 0 0,0 0 0,1 0 0,-1 0 0,0 0 0,1 1 0,-1-1 0,0 0 0,0 1 0,0-1 0,0 1 0,0-1 0,0 1 0,-1-1 0,1 1 0,0-1 0,-1 1 0,1 0 0,-1-1 0,0 1 0,0 0 0,1 0 0,-1-1 0,0 1 0,0 0 0,-1 0 0,1-1 0,-1 3 0,0-2 0,0 1 0,0-1 0,0 0 0,-1 0 0,1 1 0,-1-1 0,0 0 0,0 0 0,1-1 0,-1 1 0,0 0 0,-1-1 0,1 1 0,0-1 0,0 1 0,-1-1 0,1 0 0,0 0 0,-5 1 0,-55 15 0,46-14 0,-117 23 0,62-14 0,2-4 0,0-2 0,-126-7 0,72-1 0,100 1 0,1 2 0,-1 0 0,0 2 0,1 0 0,-1 2 0,1 0 0,0 1 0,-29 13 0,30-8 0,-1-2 0,0-1 0,0 0 0,-1-2 0,0 0 0,0-2 0,-45 3 0,5-8 0,41 0 0,0 0 0,0 2 0,0 1 0,-43 8 0,34-3 0,-1-1 0,1-1 0,-39 0 0,-97-6 0,62-2 0,-485 3 0,564-1 0,1-2 0,0-1 0,0-1 0,-44-15 0,42 11 0,-1 1 0,1 2 0,-43-4 0,36 6 0,-38-8 0,41 6 0,-59-5 0,-211 11 0,132 1 0,128 1 0,1 3 0,1 1 0,-1 1 0,-38 14 0,34-10 0,7-4 0,0-2 0,0-1 0,-64-2 0,62-3 0,0 2 0,0 2 0,-45 9 0,47-4 0,11-2 0,-49 15 0,68-14 0,17-4 0,19 0 0,53-3 0,99-11 0,81-25 0,-210 28 0,286-39 0,-252 33 0,-47 7 0,65-4 0,42 13 0,67-4 0,-101-13 0,-65 7 0,53-1 0,-75 8 0,6 1 0,1-2 0,44-8 0,0-1 0,0 3 0,0 4 0,103 6 0,-45 0 0,-82-2 175,-20-2-688,0 2-1,57 8 1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5T10:50:06.77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24575,'0'0'-8191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5T10:50:13.83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24575,'0'0'-8191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5T10:50:15.10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24575,'1'0'-8191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5T10:50:15.82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24575,'0'0'-8191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5T10:48:06.35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1 196 24575,'0'-1'0,"0"0"0,0 0 0,1-1 0,-1 1 0,1 0 0,-1 0 0,1 0 0,0 0 0,-1 0 0,1 0 0,0 0 0,-1 0 0,1 1 0,0-1 0,0 0 0,0 0 0,0 1 0,0-1 0,0 0 0,0 1 0,0-1 0,0 1 0,0-1 0,0 1 0,1 0 0,-1-1 0,1 1 0,37-7 0,-36 7 0,336-6 0,-189 9 0,502-3 0,-634 0 0,0 2 0,-1 0 0,1 1 0,-1 1 0,33 12 0,81 42 0,-84-35 0,114 43 0,-144-60 0,0-1 0,0-1 0,0 0 0,0-1 0,1-1 0,20 0 0,-18-1 0,-1 0 0,1 2 0,-1 0 0,33 10 0,-17-1 0,1-2 0,56 8 0,-34-5 0,-38-7 0,37 4 0,-31-6 0,1 1 0,-1 1 0,38 15 0,-6-2 0,-16-7 0,68 10 0,-108-22 0,0 1 0,0-1 0,0 0 0,0 1 0,0-1 0,1 0 0,-1-1 0,0 1 0,0 0 0,0-1 0,0 1 0,0-1 0,0 1 0,0-1 0,0 0 0,0 0 0,0 0 0,0 0 0,0 0 0,2-2 0,-3 1 0,0 0 0,0 0 0,0 1 0,0-1 0,-1 0 0,1 0 0,-1 0 0,1 0 0,-1 0 0,1 1 0,-1-1 0,0 0 0,0 0 0,0 0 0,0 0 0,0 0 0,-1-4 0,-3-8 0,0-1 0,-1 1 0,-1 0 0,-11-21 0,12 26 0,-25-68 0,25 62 0,0-1 0,-1 1 0,0 0 0,-2 1 0,0 0 0,-15-21 0,11 21 0,-1 1 0,0 1 0,-1 0 0,0 1 0,-1 0 0,0 1 0,0 1 0,-21-9 0,21 10 0,0 1 0,0 0 0,-1 0 0,0 2 0,0 0 0,-1 1 0,1 0 0,-24-1 0,-101 5 0,92 2 0,0-2 0,-96-13 0,118 7 0,-44-6 0,64 11 0,0 0 0,0 1 0,1 0 0,-1 1 0,0-1 0,0 1 0,-11 4 0,15-5 0,1 1 0,0 0 0,0 0 0,0 0 0,0 0 0,0 1 0,0-1 0,0 1 0,0-1 0,0 1 0,0-1 0,1 1 0,-1 0 0,1 0 0,0 0 0,-1 0 0,1 0 0,-2 4 0,2-2 0,0-1 0,0 1 0,1 0 0,-1 0 0,1 0 0,0 0 0,0 0 0,0 0 0,0 0 0,2 5 0,2 6 0,0 0 0,1 0 0,1-1 0,11 21 0,72 144-1365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5T10:48:23.38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1007 71 24575,'12'-4'0,"-13"-4"0,0 7 0,-1 0 0,1 0 0,0-1 0,0 1 0,-1 0 0,1 0 0,-1 0 0,1 0 0,-1 0 0,1 1 0,-1-1 0,-2 0 0,-145-21 0,99 13 0,0 2 0,-58 0 0,-103 8 0,70 2 0,85-1 122,-73 13 1,26-2-1733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5T10:48:24.26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6 24575,'5'-6'0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5T10:48:24.84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24575,'0'6'0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5T10:48:25.60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1 260 24575,'5'-5'0,"3"-8"0,-1-7 0,-2-5 0,-1-5 0,-1-2 0,-2-1 0,0-1 0,-1 0 0,-1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5T10:48:27.17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2559 0 24575,'-5'1'0,"0"-1"0,1 1 0,-1 0 0,0 1 0,1-1 0,-7 4 0,-15 4 0,-6-4 0,-54 4 0,50-7 0,-39 8 0,-5 2 0,1-5 0,-1-2 0,-96-8 0,39 1 0,32 0 0,-118 5 0,198 0 0,1 2 0,0 1 0,-37 14 0,-33 8 0,-14 1 0,76-19 0,0-1 0,0-2 0,-61 6 0,-51-14 0,-35 2 0,153 3 0,1 1 0,0 0 0,-29 12 0,30-9 0,-2-1 0,1-1 0,-38 4 0,8-7-682,-87-7-1,71-4-6143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335304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3196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1750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4643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7964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8949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4345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1602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customXml" Target="../ink/ink27.xml"/><Relationship Id="rId7" Type="http://schemas.openxmlformats.org/officeDocument/2006/relationships/customXml" Target="../ink/ink29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9.png"/><Relationship Id="rId5" Type="http://schemas.openxmlformats.org/officeDocument/2006/relationships/customXml" Target="../ink/ink28.xml"/><Relationship Id="rId4" Type="http://schemas.openxmlformats.org/officeDocument/2006/relationships/image" Target="../media/image5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customXml" Target="../ink/ink33.xml"/><Relationship Id="rId3" Type="http://schemas.openxmlformats.org/officeDocument/2006/relationships/customXml" Target="../ink/ink30.xml"/><Relationship Id="rId7" Type="http://schemas.openxmlformats.org/officeDocument/2006/relationships/customXml" Target="../ink/ink32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2.png"/><Relationship Id="rId5" Type="http://schemas.openxmlformats.org/officeDocument/2006/relationships/customXml" Target="../ink/ink31.xml"/><Relationship Id="rId4" Type="http://schemas.openxmlformats.org/officeDocument/2006/relationships/image" Target="../media/image61.png"/><Relationship Id="rId9" Type="http://schemas.openxmlformats.org/officeDocument/2006/relationships/customXml" Target="../ink/ink3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customXml" Target="../ink/ink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customXml" Target="../ink/ink5.xml"/><Relationship Id="rId13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12" Type="http://schemas.openxmlformats.org/officeDocument/2006/relationships/customXml" Target="../ink/ink7.xml"/><Relationship Id="rId17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6" Type="http://schemas.openxmlformats.org/officeDocument/2006/relationships/customXml" Target="../ink/ink9.xml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4.xml"/><Relationship Id="rId11" Type="http://schemas.openxmlformats.org/officeDocument/2006/relationships/image" Target="../media/image10.png"/><Relationship Id="rId5" Type="http://schemas.openxmlformats.org/officeDocument/2006/relationships/image" Target="../media/image7.png"/><Relationship Id="rId15" Type="http://schemas.openxmlformats.org/officeDocument/2006/relationships/image" Target="../media/image12.png"/><Relationship Id="rId10" Type="http://schemas.openxmlformats.org/officeDocument/2006/relationships/customXml" Target="../ink/ink6.xml"/><Relationship Id="rId4" Type="http://schemas.openxmlformats.org/officeDocument/2006/relationships/customXml" Target="../ink/ink3.xml"/><Relationship Id="rId9" Type="http://schemas.openxmlformats.org/officeDocument/2006/relationships/image" Target="../media/image9.png"/><Relationship Id="rId14" Type="http://schemas.openxmlformats.org/officeDocument/2006/relationships/customXml" Target="../ink/ink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customXml" Target="../ink/ink11.xml"/><Relationship Id="rId18" Type="http://schemas.openxmlformats.org/officeDocument/2006/relationships/image" Target="../media/image28.png"/><Relationship Id="rId26" Type="http://schemas.openxmlformats.org/officeDocument/2006/relationships/image" Target="../media/image32.png"/><Relationship Id="rId3" Type="http://schemas.openxmlformats.org/officeDocument/2006/relationships/image" Target="../media/image18.png"/><Relationship Id="rId21" Type="http://schemas.openxmlformats.org/officeDocument/2006/relationships/customXml" Target="../ink/ink15.xml"/><Relationship Id="rId7" Type="http://schemas.openxmlformats.org/officeDocument/2006/relationships/image" Target="../media/image22.png"/><Relationship Id="rId12" Type="http://schemas.openxmlformats.org/officeDocument/2006/relationships/image" Target="../media/image250.png"/><Relationship Id="rId17" Type="http://schemas.openxmlformats.org/officeDocument/2006/relationships/customXml" Target="../ink/ink13.xml"/><Relationship Id="rId25" Type="http://schemas.openxmlformats.org/officeDocument/2006/relationships/customXml" Target="../ink/ink17.xml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27.png"/><Relationship Id="rId20" Type="http://schemas.openxmlformats.org/officeDocument/2006/relationships/image" Target="../media/image29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1.png"/><Relationship Id="rId11" Type="http://schemas.openxmlformats.org/officeDocument/2006/relationships/customXml" Target="../ink/ink10.xml"/><Relationship Id="rId24" Type="http://schemas.openxmlformats.org/officeDocument/2006/relationships/image" Target="../media/image31.png"/><Relationship Id="rId5" Type="http://schemas.openxmlformats.org/officeDocument/2006/relationships/image" Target="../media/image20.png"/><Relationship Id="rId15" Type="http://schemas.openxmlformats.org/officeDocument/2006/relationships/customXml" Target="../ink/ink12.xml"/><Relationship Id="rId23" Type="http://schemas.openxmlformats.org/officeDocument/2006/relationships/customXml" Target="../ink/ink16.xml"/><Relationship Id="rId28" Type="http://schemas.openxmlformats.org/officeDocument/2006/relationships/image" Target="../media/image33.png"/><Relationship Id="rId10" Type="http://schemas.openxmlformats.org/officeDocument/2006/relationships/image" Target="../media/image25.png"/><Relationship Id="rId19" Type="http://schemas.openxmlformats.org/officeDocument/2006/relationships/customXml" Target="../ink/ink14.xml"/><Relationship Id="rId4" Type="http://schemas.openxmlformats.org/officeDocument/2006/relationships/image" Target="../media/image19.png"/><Relationship Id="rId9" Type="http://schemas.openxmlformats.org/officeDocument/2006/relationships/image" Target="../media/image24.png"/><Relationship Id="rId14" Type="http://schemas.openxmlformats.org/officeDocument/2006/relationships/image" Target="../media/image26.png"/><Relationship Id="rId22" Type="http://schemas.openxmlformats.org/officeDocument/2006/relationships/image" Target="../media/image30.png"/><Relationship Id="rId27" Type="http://schemas.openxmlformats.org/officeDocument/2006/relationships/customXml" Target="../ink/ink18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customXml" Target="../ink/ink19.xml"/><Relationship Id="rId13" Type="http://schemas.openxmlformats.org/officeDocument/2006/relationships/image" Target="../media/image41.png"/><Relationship Id="rId18" Type="http://schemas.openxmlformats.org/officeDocument/2006/relationships/customXml" Target="../ink/ink24.xml"/><Relationship Id="rId3" Type="http://schemas.openxmlformats.org/officeDocument/2006/relationships/image" Target="../media/image34.png"/><Relationship Id="rId21" Type="http://schemas.openxmlformats.org/officeDocument/2006/relationships/image" Target="../media/image45.png"/><Relationship Id="rId7" Type="http://schemas.openxmlformats.org/officeDocument/2006/relationships/image" Target="../media/image38.png"/><Relationship Id="rId12" Type="http://schemas.openxmlformats.org/officeDocument/2006/relationships/customXml" Target="../ink/ink21.xml"/><Relationship Id="rId17" Type="http://schemas.openxmlformats.org/officeDocument/2006/relationships/image" Target="../media/image43.png"/><Relationship Id="rId2" Type="http://schemas.openxmlformats.org/officeDocument/2006/relationships/notesSlide" Target="../notesSlides/notesSlide8.xml"/><Relationship Id="rId16" Type="http://schemas.openxmlformats.org/officeDocument/2006/relationships/customXml" Target="../ink/ink23.xml"/><Relationship Id="rId20" Type="http://schemas.openxmlformats.org/officeDocument/2006/relationships/customXml" Target="../ink/ink2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.png"/><Relationship Id="rId11" Type="http://schemas.openxmlformats.org/officeDocument/2006/relationships/image" Target="../media/image40.png"/><Relationship Id="rId5" Type="http://schemas.openxmlformats.org/officeDocument/2006/relationships/image" Target="../media/image36.png"/><Relationship Id="rId15" Type="http://schemas.openxmlformats.org/officeDocument/2006/relationships/image" Target="../media/image42.png"/><Relationship Id="rId23" Type="http://schemas.openxmlformats.org/officeDocument/2006/relationships/image" Target="../media/image46.png"/><Relationship Id="rId10" Type="http://schemas.openxmlformats.org/officeDocument/2006/relationships/customXml" Target="../ink/ink20.xml"/><Relationship Id="rId19" Type="http://schemas.openxmlformats.org/officeDocument/2006/relationships/image" Target="../media/image44.png"/><Relationship Id="rId4" Type="http://schemas.openxmlformats.org/officeDocument/2006/relationships/image" Target="../media/image35.png"/><Relationship Id="rId9" Type="http://schemas.openxmlformats.org/officeDocument/2006/relationships/image" Target="../media/image39.png"/><Relationship Id="rId14" Type="http://schemas.openxmlformats.org/officeDocument/2006/relationships/customXml" Target="../ink/ink22.xml"/><Relationship Id="rId22" Type="http://schemas.openxmlformats.org/officeDocument/2006/relationships/customXml" Target="../ink/ink2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2656761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Multi-User Banking System with Inheritance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4423767"/>
            <a:ext cx="746855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This presentation outlines the development of a sophisticated banking system. It features various account types, leveraging inheritance for efficient management.</a:t>
            </a:r>
            <a:endParaRPr lang="en-US" sz="18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190506"/>
            <a:ext cx="5778698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UI Design &amp; Aesthetics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2253496"/>
            <a:ext cx="3614618" cy="1755458"/>
          </a:xfrm>
          <a:prstGeom prst="roundRect">
            <a:avLst>
              <a:gd name="adj" fmla="val 5727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84659" y="250043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Login Screen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84659" y="2995970"/>
            <a:ext cx="312074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Secure user authentication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4691658" y="2253496"/>
            <a:ext cx="3614618" cy="1755458"/>
          </a:xfrm>
          <a:prstGeom prst="roundRect">
            <a:avLst>
              <a:gd name="adj" fmla="val 5727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938593" y="250043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Account Dashboard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38593" y="2995970"/>
            <a:ext cx="312074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Overview of balances and accounts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837724" y="4248269"/>
            <a:ext cx="7468553" cy="1372433"/>
          </a:xfrm>
          <a:prstGeom prst="roundRect">
            <a:avLst>
              <a:gd name="adj" fmla="val 7326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84659" y="449520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Transaction History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84659" y="4990743"/>
            <a:ext cx="697468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Detailed records of activities</a:t>
            </a:r>
            <a:endParaRPr lang="en-US" sz="1850" dirty="0"/>
          </a:p>
        </p:txBody>
      </p:sp>
      <p:sp>
        <p:nvSpPr>
          <p:cNvPr id="13" name="Text 10"/>
          <p:cNvSpPr/>
          <p:nvPr/>
        </p:nvSpPr>
        <p:spPr>
          <a:xfrm>
            <a:off x="837724" y="5889903"/>
            <a:ext cx="746855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UI emphasizes user experience. Wireframes guide layout, while mockups define the visual style. Components like text fields and tables ensure intuitive interaction.</a:t>
            </a:r>
            <a:endParaRPr lang="en-US" sz="18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221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01134" y="393740"/>
            <a:ext cx="8141732" cy="8948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500"/>
              </a:lnSpc>
              <a:buNone/>
            </a:pPr>
            <a:r>
              <a:rPr lang="en-US" sz="28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Component Alignment, Accessibility, &amp; Responsible Coding</a:t>
            </a:r>
            <a:endParaRPr lang="en-US" sz="2800" dirty="0"/>
          </a:p>
        </p:txBody>
      </p:sp>
      <p:sp>
        <p:nvSpPr>
          <p:cNvPr id="4" name="Text 1"/>
          <p:cNvSpPr/>
          <p:nvPr/>
        </p:nvSpPr>
        <p:spPr>
          <a:xfrm>
            <a:off x="501134" y="1574959"/>
            <a:ext cx="8141732" cy="4725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700"/>
              </a:lnSpc>
              <a:buNone/>
            </a:pPr>
            <a:r>
              <a:rPr lang="en-US" sz="37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1</a:t>
            </a:r>
            <a:endParaRPr lang="en-US" sz="3700" dirty="0"/>
          </a:p>
        </p:txBody>
      </p:sp>
      <p:sp>
        <p:nvSpPr>
          <p:cNvPr id="5" name="Text 2"/>
          <p:cNvSpPr/>
          <p:nvPr/>
        </p:nvSpPr>
        <p:spPr>
          <a:xfrm>
            <a:off x="3592116" y="2226469"/>
            <a:ext cx="1959769" cy="2235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Architecture Alignment</a:t>
            </a:r>
            <a:endParaRPr lang="en-US" sz="1400" dirty="0"/>
          </a:p>
        </p:txBody>
      </p:sp>
      <p:sp>
        <p:nvSpPr>
          <p:cNvPr id="6" name="Text 3"/>
          <p:cNvSpPr/>
          <p:nvPr/>
        </p:nvSpPr>
        <p:spPr>
          <a:xfrm>
            <a:off x="501134" y="2535912"/>
            <a:ext cx="8141732" cy="2290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1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All components align with the project architecture. Ensures consistency.</a:t>
            </a:r>
            <a:endParaRPr lang="en-US" sz="1100" dirty="0"/>
          </a:p>
        </p:txBody>
      </p:sp>
      <p:sp>
        <p:nvSpPr>
          <p:cNvPr id="7" name="Text 4"/>
          <p:cNvSpPr/>
          <p:nvPr/>
        </p:nvSpPr>
        <p:spPr>
          <a:xfrm>
            <a:off x="501134" y="3266123"/>
            <a:ext cx="8141732" cy="4725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700"/>
              </a:lnSpc>
              <a:buNone/>
            </a:pPr>
            <a:r>
              <a:rPr lang="en-US" sz="37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2</a:t>
            </a:r>
            <a:endParaRPr lang="en-US" sz="3700" dirty="0"/>
          </a:p>
        </p:txBody>
      </p:sp>
      <p:sp>
        <p:nvSpPr>
          <p:cNvPr id="8" name="Text 5"/>
          <p:cNvSpPr/>
          <p:nvPr/>
        </p:nvSpPr>
        <p:spPr>
          <a:xfrm>
            <a:off x="3642241" y="3917633"/>
            <a:ext cx="1859399" cy="2235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Robust Error Handling</a:t>
            </a:r>
            <a:endParaRPr lang="en-US" sz="1400" dirty="0"/>
          </a:p>
        </p:txBody>
      </p:sp>
      <p:sp>
        <p:nvSpPr>
          <p:cNvPr id="9" name="Text 6"/>
          <p:cNvSpPr/>
          <p:nvPr/>
        </p:nvSpPr>
        <p:spPr>
          <a:xfrm>
            <a:off x="501134" y="4227076"/>
            <a:ext cx="8141732" cy="2290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1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Implement try-catch for all exceptions. Prevents system crashes.</a:t>
            </a:r>
            <a:endParaRPr lang="en-US" sz="1100" dirty="0"/>
          </a:p>
        </p:txBody>
      </p:sp>
      <p:sp>
        <p:nvSpPr>
          <p:cNvPr id="10" name="Text 7"/>
          <p:cNvSpPr/>
          <p:nvPr/>
        </p:nvSpPr>
        <p:spPr>
          <a:xfrm>
            <a:off x="501134" y="4957286"/>
            <a:ext cx="8141732" cy="4725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700"/>
              </a:lnSpc>
              <a:buNone/>
            </a:pPr>
            <a:r>
              <a:rPr lang="en-US" sz="37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3</a:t>
            </a:r>
            <a:endParaRPr lang="en-US" sz="3700" dirty="0"/>
          </a:p>
        </p:txBody>
      </p:sp>
      <p:sp>
        <p:nvSpPr>
          <p:cNvPr id="11" name="Text 8"/>
          <p:cNvSpPr/>
          <p:nvPr/>
        </p:nvSpPr>
        <p:spPr>
          <a:xfrm>
            <a:off x="3566636" y="5608796"/>
            <a:ext cx="2010608" cy="2235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Comprehensive Logging</a:t>
            </a:r>
            <a:endParaRPr lang="en-US" sz="1400" dirty="0"/>
          </a:p>
        </p:txBody>
      </p:sp>
      <p:sp>
        <p:nvSpPr>
          <p:cNvPr id="12" name="Text 9"/>
          <p:cNvSpPr/>
          <p:nvPr/>
        </p:nvSpPr>
        <p:spPr>
          <a:xfrm>
            <a:off x="501134" y="5918240"/>
            <a:ext cx="8141732" cy="2290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1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Apply logging to track all actions. Aids debugging and auditing.</a:t>
            </a:r>
            <a:endParaRPr lang="en-US" sz="1100" dirty="0"/>
          </a:p>
        </p:txBody>
      </p:sp>
      <p:sp>
        <p:nvSpPr>
          <p:cNvPr id="13" name="Text 10"/>
          <p:cNvSpPr/>
          <p:nvPr/>
        </p:nvSpPr>
        <p:spPr>
          <a:xfrm>
            <a:off x="501134" y="6648450"/>
            <a:ext cx="8141732" cy="4725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700"/>
              </a:lnSpc>
              <a:buNone/>
            </a:pPr>
            <a:r>
              <a:rPr lang="en-US" sz="37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4</a:t>
            </a:r>
            <a:endParaRPr lang="en-US" sz="3700" dirty="0"/>
          </a:p>
        </p:txBody>
      </p:sp>
      <p:sp>
        <p:nvSpPr>
          <p:cNvPr id="14" name="Text 11"/>
          <p:cNvSpPr/>
          <p:nvPr/>
        </p:nvSpPr>
        <p:spPr>
          <a:xfrm>
            <a:off x="3677007" y="7299960"/>
            <a:ext cx="1789986" cy="2235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Secure Practices</a:t>
            </a:r>
            <a:endParaRPr lang="en-US" sz="1400" dirty="0"/>
          </a:p>
        </p:txBody>
      </p:sp>
      <p:sp>
        <p:nvSpPr>
          <p:cNvPr id="15" name="Text 12"/>
          <p:cNvSpPr/>
          <p:nvPr/>
        </p:nvSpPr>
        <p:spPr>
          <a:xfrm>
            <a:off x="501134" y="7609403"/>
            <a:ext cx="8141732" cy="2290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1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Follow secure coding guidelines. Protects against vulnerabilities.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7108723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7829" y="855464"/>
            <a:ext cx="6117908" cy="6498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40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Account Type Inheritance</a:t>
            </a:r>
            <a:endParaRPr lang="en-US" sz="40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829" y="1817132"/>
            <a:ext cx="1039773" cy="153078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079427" y="2025015"/>
            <a:ext cx="2599372" cy="324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Account (Base)</a:t>
            </a:r>
            <a:endParaRPr lang="en-US" sz="2000" dirty="0"/>
          </a:p>
        </p:txBody>
      </p:sp>
      <p:sp>
        <p:nvSpPr>
          <p:cNvPr id="6" name="Text 2"/>
          <p:cNvSpPr/>
          <p:nvPr/>
        </p:nvSpPr>
        <p:spPr>
          <a:xfrm>
            <a:off x="2079427" y="2474476"/>
            <a:ext cx="6336744" cy="6655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Common attributes: account_id, customer_id, balance. Foundation for all accounts.</a:t>
            </a:r>
            <a:endParaRPr lang="en-US" sz="16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7829" y="3347918"/>
            <a:ext cx="1039773" cy="124765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079427" y="3555802"/>
            <a:ext cx="2599372" cy="324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SavingsAccount</a:t>
            </a:r>
            <a:endParaRPr lang="en-US" sz="2000" dirty="0"/>
          </a:p>
        </p:txBody>
      </p:sp>
      <p:sp>
        <p:nvSpPr>
          <p:cNvPr id="9" name="Text 4"/>
          <p:cNvSpPr/>
          <p:nvPr/>
        </p:nvSpPr>
        <p:spPr>
          <a:xfrm>
            <a:off x="2079427" y="4005263"/>
            <a:ext cx="6336744" cy="332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Extends Account with interest_rate. Earns interest on balance.</a:t>
            </a:r>
            <a:endParaRPr lang="en-US" sz="16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7829" y="4595574"/>
            <a:ext cx="1039773" cy="1530787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079427" y="4803458"/>
            <a:ext cx="2599372" cy="324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CurrentAccount</a:t>
            </a:r>
            <a:endParaRPr lang="en-US" sz="2000" dirty="0"/>
          </a:p>
        </p:txBody>
      </p:sp>
      <p:sp>
        <p:nvSpPr>
          <p:cNvPr id="12" name="Text 6"/>
          <p:cNvSpPr/>
          <p:nvPr/>
        </p:nvSpPr>
        <p:spPr>
          <a:xfrm>
            <a:off x="2079427" y="5252918"/>
            <a:ext cx="6336744" cy="6655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Extends Account with withdrawal_limit. Features flexible withdrawals.</a:t>
            </a:r>
            <a:endParaRPr lang="en-US" sz="16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7829" y="6126361"/>
            <a:ext cx="1039773" cy="1247656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2079427" y="6334244"/>
            <a:ext cx="2599372" cy="324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Methods</a:t>
            </a:r>
            <a:endParaRPr lang="en-US" sz="2000" dirty="0"/>
          </a:p>
        </p:txBody>
      </p:sp>
      <p:sp>
        <p:nvSpPr>
          <p:cNvPr id="15" name="Text 8"/>
          <p:cNvSpPr/>
          <p:nvPr/>
        </p:nvSpPr>
        <p:spPr>
          <a:xfrm>
            <a:off x="2079427" y="6783705"/>
            <a:ext cx="6336744" cy="332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Deposit, withdraw, calculate interest. Core banking operations.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9717889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39960"/>
            <a:ext cx="1111508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Concept: Banking System with Inheritance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Customer Accounts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396859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Supports multiple customers with various account types. Each customer can hold different accounts.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Inheritance Model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396859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Defines account types using inheritance for structure. This promotes code reuse and flexibility.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Customizable Rates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396859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Savings and Current accounts have unique features. Interest rates and withdrawal limits vary.</a:t>
            </a:r>
            <a:endParaRPr lang="en-US" sz="175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AD3C3A99-E202-02A3-7E8C-C7779BF67B02}"/>
                  </a:ext>
                </a:extLst>
              </p14:cNvPr>
              <p14:cNvContentPartPr/>
              <p14:nvPr/>
            </p14:nvContentPartPr>
            <p14:xfrm>
              <a:off x="12918388" y="7842480"/>
              <a:ext cx="1501920" cy="7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AD3C3A99-E202-02A3-7E8C-C7779BF67B0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855388" y="7717200"/>
                <a:ext cx="1627560" cy="25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8E26B19C-2F4E-5925-9656-D609FF3D20EA}"/>
                  </a:ext>
                </a:extLst>
              </p14:cNvPr>
              <p14:cNvContentPartPr/>
              <p14:nvPr/>
            </p14:nvContentPartPr>
            <p14:xfrm>
              <a:off x="12860788" y="8017800"/>
              <a:ext cx="1617840" cy="8028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8E26B19C-2F4E-5925-9656-D609FF3D20E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797788" y="7955160"/>
                <a:ext cx="1743480" cy="20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D7974748-2FB0-0F3B-FAE9-6656ED7C905A}"/>
                  </a:ext>
                </a:extLst>
              </p14:cNvPr>
              <p14:cNvContentPartPr/>
              <p14:nvPr/>
            </p14:nvContentPartPr>
            <p14:xfrm>
              <a:off x="12813268" y="7868040"/>
              <a:ext cx="1666800" cy="19908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D7974748-2FB0-0F3B-FAE9-6656ED7C905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2750268" y="7805040"/>
                <a:ext cx="1792440" cy="324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170578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114193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Conclusion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296960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Completed core banking components</a:t>
            </a:r>
            <a:endParaRPr lang="en-US" sz="1850" dirty="0"/>
          </a:p>
        </p:txBody>
      </p:sp>
      <p:sp>
        <p:nvSpPr>
          <p:cNvPr id="4" name="Text 2"/>
          <p:cNvSpPr/>
          <p:nvPr/>
        </p:nvSpPr>
        <p:spPr>
          <a:xfrm>
            <a:off x="837724" y="3763685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Flexible account types via inheritance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837724" y="4230410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Robust database integration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837724" y="4697135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User-friendly interface design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837724" y="5349359"/>
            <a:ext cx="1295495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banking system provides a solid foundation. Future enhancements could include advanced security and a mobile application. Next steps involve rigorous testing and deployment.</a:t>
            </a:r>
            <a:endParaRPr lang="en-US" sz="1850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A8B84F2-44F6-B7FA-2C82-11026611A640}"/>
              </a:ext>
            </a:extLst>
          </p:cNvPr>
          <p:cNvGrpSpPr/>
          <p:nvPr/>
        </p:nvGrpSpPr>
        <p:grpSpPr>
          <a:xfrm>
            <a:off x="12939268" y="7817640"/>
            <a:ext cx="1561680" cy="307440"/>
            <a:chOff x="12939268" y="7817640"/>
            <a:chExt cx="1561680" cy="307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95C7BC6B-9B5F-F616-C8E8-795A4DA1F347}"/>
                    </a:ext>
                  </a:extLst>
                </p14:cNvPr>
                <p14:cNvContentPartPr/>
                <p14:nvPr/>
              </p14:nvContentPartPr>
              <p14:xfrm>
                <a:off x="12939268" y="7817640"/>
                <a:ext cx="1561680" cy="3074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95C7BC6B-9B5F-F616-C8E8-795A4DA1F347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2876268" y="7754640"/>
                  <a:ext cx="1687320" cy="43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B8A067B5-6B6B-B17A-3A64-0D9ECD6D7624}"/>
                    </a:ext>
                  </a:extLst>
                </p14:cNvPr>
                <p14:cNvContentPartPr/>
                <p14:nvPr/>
              </p14:nvContentPartPr>
              <p14:xfrm>
                <a:off x="13375948" y="7983240"/>
                <a:ext cx="360" cy="3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B8A067B5-6B6B-B17A-3A64-0D9ECD6D7624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3312948" y="7920600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C87231D2-C3C0-28BA-5A87-A2F72314359A}"/>
                    </a:ext>
                  </a:extLst>
                </p14:cNvPr>
                <p14:cNvContentPartPr/>
                <p14:nvPr/>
              </p14:nvContentPartPr>
              <p14:xfrm>
                <a:off x="13469548" y="8076840"/>
                <a:ext cx="360" cy="3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C87231D2-C3C0-28BA-5A87-A2F72314359A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3406548" y="8014200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C6589B47-33E9-02A2-9A93-AEB5FE2FE3C7}"/>
                    </a:ext>
                  </a:extLst>
                </p14:cNvPr>
                <p14:cNvContentPartPr/>
                <p14:nvPr/>
              </p14:nvContentPartPr>
              <p14:xfrm>
                <a:off x="13282348" y="8100600"/>
                <a:ext cx="360" cy="3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C6589B47-33E9-02A2-9A93-AEB5FE2FE3C7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3219348" y="8037960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86C31B23-7412-5B77-3EFD-9D504296B264}"/>
                    </a:ext>
                  </a:extLst>
                </p14:cNvPr>
                <p14:cNvContentPartPr/>
                <p14:nvPr/>
              </p14:nvContentPartPr>
              <p14:xfrm>
                <a:off x="13270108" y="8100600"/>
                <a:ext cx="360" cy="3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86C31B23-7412-5B77-3EFD-9D504296B264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3207468" y="8037960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467928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Project Overview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77023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System Goals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4361498"/>
            <a:ext cx="392858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Simulate banking environment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837724" y="4828223"/>
            <a:ext cx="392858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Manage user accounts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837724" y="5294948"/>
            <a:ext cx="392858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Process transactions efficiently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5357813" y="377023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Technical Details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5357813" y="4361498"/>
            <a:ext cx="392858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Java (JDK 17+) for logic</a:t>
            </a:r>
            <a:endParaRPr lang="en-US" sz="1850" dirty="0"/>
          </a:p>
        </p:txBody>
      </p:sp>
      <p:sp>
        <p:nvSpPr>
          <p:cNvPr id="9" name="Text 7"/>
          <p:cNvSpPr/>
          <p:nvPr/>
        </p:nvSpPr>
        <p:spPr>
          <a:xfrm>
            <a:off x="5357813" y="4828223"/>
            <a:ext cx="392858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MySQL for data storage</a:t>
            </a:r>
            <a:endParaRPr lang="en-US" sz="1850" dirty="0"/>
          </a:p>
        </p:txBody>
      </p:sp>
      <p:sp>
        <p:nvSpPr>
          <p:cNvPr id="10" name="Text 8"/>
          <p:cNvSpPr/>
          <p:nvPr/>
        </p:nvSpPr>
        <p:spPr>
          <a:xfrm>
            <a:off x="5357813" y="5294948"/>
            <a:ext cx="392858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IntelliJ/Eclipse for development</a:t>
            </a:r>
            <a:endParaRPr lang="en-US" sz="1850" dirty="0"/>
          </a:p>
        </p:txBody>
      </p:sp>
      <p:sp>
        <p:nvSpPr>
          <p:cNvPr id="11" name="Text 9"/>
          <p:cNvSpPr/>
          <p:nvPr/>
        </p:nvSpPr>
        <p:spPr>
          <a:xfrm>
            <a:off x="9877901" y="377023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Inheritance Model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9877901" y="4361498"/>
            <a:ext cx="392858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Core Account base class</a:t>
            </a:r>
            <a:endParaRPr lang="en-US" sz="1850" dirty="0"/>
          </a:p>
        </p:txBody>
      </p:sp>
      <p:sp>
        <p:nvSpPr>
          <p:cNvPr id="13" name="Text 11"/>
          <p:cNvSpPr/>
          <p:nvPr/>
        </p:nvSpPr>
        <p:spPr>
          <a:xfrm>
            <a:off x="9877901" y="4828223"/>
            <a:ext cx="392858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Savings Account subclass</a:t>
            </a:r>
            <a:endParaRPr lang="en-US" sz="1850" dirty="0"/>
          </a:p>
        </p:txBody>
      </p:sp>
      <p:sp>
        <p:nvSpPr>
          <p:cNvPr id="14" name="Text 12"/>
          <p:cNvSpPr/>
          <p:nvPr/>
        </p:nvSpPr>
        <p:spPr>
          <a:xfrm>
            <a:off x="9877901" y="5294948"/>
            <a:ext cx="392858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Current Account subclass</a:t>
            </a:r>
            <a:endParaRPr lang="en-US" sz="185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A1991DB0-4277-9A37-0E3F-C1304280D858}"/>
                  </a:ext>
                </a:extLst>
              </p14:cNvPr>
              <p14:cNvContentPartPr/>
              <p14:nvPr/>
            </p14:nvContentPartPr>
            <p14:xfrm>
              <a:off x="12623908" y="6888840"/>
              <a:ext cx="946440" cy="124740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A1991DB0-4277-9A37-0E3F-C1304280D85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560908" y="6826200"/>
                <a:ext cx="1072080" cy="137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385A0B5E-FEBF-3DAE-AD09-5EA4DFB7098F}"/>
                  </a:ext>
                </a:extLst>
              </p14:cNvPr>
              <p14:cNvContentPartPr/>
              <p14:nvPr/>
            </p14:nvContentPartPr>
            <p14:xfrm>
              <a:off x="13203508" y="7811880"/>
              <a:ext cx="1222920" cy="30168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385A0B5E-FEBF-3DAE-AD09-5EA4DFB7098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3140868" y="7749240"/>
                <a:ext cx="1348560" cy="4273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706523"/>
            <a:ext cx="650045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Project Setup: JDK &amp; IDE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75546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365260" y="2797969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7017306" y="283333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JDK Installation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017306" y="3323749"/>
            <a:ext cx="289941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Ensure Java Development Kit 17+ is installed. This is crucial for compilation and runtime.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10200203" y="275546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0285274" y="2797969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0937319" y="283333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IDE Configuration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937319" y="3323749"/>
            <a:ext cx="289941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Install and configure Visual Code or Eclipse. These IDEs enhance productivity.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6280190" y="522898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365260" y="5271492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7017306" y="530685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New Project Creation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017306" y="5797272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Create a new Java project within your chosen IDE. Select Maven or Gradle for dependencies.</a:t>
            </a:r>
            <a:endParaRPr lang="en-US" sz="175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30E65CC2-8F9F-1FF2-4B00-BDFFEC6ABCB5}"/>
                  </a:ext>
                </a:extLst>
              </p14:cNvPr>
              <p14:cNvContentPartPr/>
              <p14:nvPr/>
            </p14:nvContentPartPr>
            <p14:xfrm>
              <a:off x="11039188" y="7916640"/>
              <a:ext cx="3364920" cy="2307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30E65CC2-8F9F-1FF2-4B00-BDFFEC6ABCB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976188" y="7853640"/>
                <a:ext cx="3490560" cy="35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3EDD0E5D-3E9A-5F3E-2CE7-DD6E1059B6AB}"/>
                  </a:ext>
                </a:extLst>
              </p14:cNvPr>
              <p14:cNvContentPartPr/>
              <p14:nvPr/>
            </p14:nvContentPartPr>
            <p14:xfrm>
              <a:off x="13024228" y="7784003"/>
              <a:ext cx="957600" cy="19620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3EDD0E5D-3E9A-5F3E-2CE7-DD6E1059B6A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961588" y="7721003"/>
                <a:ext cx="1083240" cy="321840"/>
              </a:xfrm>
              <a:prstGeom prst="rect">
                <a:avLst/>
              </a:prstGeom>
            </p:spPr>
          </p:pic>
        </mc:Fallback>
      </mc:AlternateContent>
      <p:grpSp>
        <p:nvGrpSpPr>
          <p:cNvPr id="27" name="Group 26">
            <a:extLst>
              <a:ext uri="{FF2B5EF4-FFF2-40B4-BE49-F238E27FC236}">
                <a16:creationId xmlns:a16="http://schemas.microsoft.com/office/drawing/2014/main" id="{A1EA16C2-804A-5561-3816-4E8EBC6F0A26}"/>
              </a:ext>
            </a:extLst>
          </p:cNvPr>
          <p:cNvGrpSpPr/>
          <p:nvPr/>
        </p:nvGrpSpPr>
        <p:grpSpPr>
          <a:xfrm>
            <a:off x="13357588" y="7817123"/>
            <a:ext cx="1085400" cy="249120"/>
            <a:chOff x="13357588" y="7817123"/>
            <a:chExt cx="1085400" cy="249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CD7BAD42-6EB4-838B-58D1-A372BB2EF711}"/>
                    </a:ext>
                  </a:extLst>
                </p14:cNvPr>
                <p14:cNvContentPartPr/>
                <p14:nvPr/>
              </p14:nvContentPartPr>
              <p14:xfrm>
                <a:off x="13916308" y="7817483"/>
                <a:ext cx="367200" cy="255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CD7BAD42-6EB4-838B-58D1-A372BB2EF711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3853308" y="7754843"/>
                  <a:ext cx="49284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EF2BDC68-4E59-12A1-5AB9-C82EACD1F26C}"/>
                    </a:ext>
                  </a:extLst>
                </p14:cNvPr>
                <p14:cNvContentPartPr/>
                <p14:nvPr/>
              </p14:nvContentPartPr>
              <p14:xfrm>
                <a:off x="14419228" y="7817123"/>
                <a:ext cx="2160" cy="21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EF2BDC68-4E59-12A1-5AB9-C82EACD1F26C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4356588" y="7754123"/>
                  <a:ext cx="12780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CBACE16D-CB73-3F1A-9DF0-FD3E3791A4FB}"/>
                    </a:ext>
                  </a:extLst>
                </p14:cNvPr>
                <p14:cNvContentPartPr/>
                <p14:nvPr/>
              </p14:nvContentPartPr>
              <p14:xfrm>
                <a:off x="14442628" y="8006843"/>
                <a:ext cx="360" cy="21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CBACE16D-CB73-3F1A-9DF0-FD3E3791A4FB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4379988" y="7943843"/>
                  <a:ext cx="12600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139E6742-4C3D-359D-EB9A-DE46E80B7736}"/>
                    </a:ext>
                  </a:extLst>
                </p14:cNvPr>
                <p14:cNvContentPartPr/>
                <p14:nvPr/>
              </p14:nvContentPartPr>
              <p14:xfrm>
                <a:off x="14419228" y="7866083"/>
                <a:ext cx="12600" cy="939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139E6742-4C3D-359D-EB9A-DE46E80B7736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4356588" y="7803083"/>
                  <a:ext cx="13824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29B12DE9-1AB6-DEDD-E1B2-2A4F1BE1C927}"/>
                    </a:ext>
                  </a:extLst>
                </p14:cNvPr>
                <p14:cNvContentPartPr/>
                <p14:nvPr/>
              </p14:nvContentPartPr>
              <p14:xfrm>
                <a:off x="13357588" y="7971923"/>
                <a:ext cx="921240" cy="943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29B12DE9-1AB6-DEDD-E1B2-2A4F1BE1C927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3294948" y="7908923"/>
                  <a:ext cx="1046880" cy="2199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7869921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2946" y="797957"/>
            <a:ext cx="5092422" cy="6365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Project Structure</a:t>
            </a:r>
            <a:endParaRPr lang="en-US" sz="4000" dirty="0"/>
          </a:p>
        </p:txBody>
      </p:sp>
      <p:sp>
        <p:nvSpPr>
          <p:cNvPr id="4" name="Shape 1"/>
          <p:cNvSpPr/>
          <p:nvPr/>
        </p:nvSpPr>
        <p:spPr>
          <a:xfrm>
            <a:off x="712946" y="1739979"/>
            <a:ext cx="7718108" cy="1188720"/>
          </a:xfrm>
          <a:prstGeom prst="roundRect">
            <a:avLst>
              <a:gd name="adj" fmla="val 7197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24163" y="1951196"/>
            <a:ext cx="2546152" cy="318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Model Package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924163" y="2391608"/>
            <a:ext cx="7295674" cy="3258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Contains core data classes: Customer, Account. Represents the banking entities.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712946" y="3132296"/>
            <a:ext cx="7718108" cy="1188720"/>
          </a:xfrm>
          <a:prstGeom prst="roundRect">
            <a:avLst>
              <a:gd name="adj" fmla="val 7197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924163" y="3343513"/>
            <a:ext cx="2546152" cy="318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DAO Layer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924163" y="3783925"/>
            <a:ext cx="7295674" cy="3258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Data Access Objects for database interactions. Handles persistence operations.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712946" y="4524613"/>
            <a:ext cx="7718108" cy="1514594"/>
          </a:xfrm>
          <a:prstGeom prst="roundRect">
            <a:avLst>
              <a:gd name="adj" fmla="val 5649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24163" y="4735830"/>
            <a:ext cx="2546152" cy="318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Service Layer</a:t>
            </a:r>
            <a:endParaRPr lang="en-US" sz="2000" dirty="0"/>
          </a:p>
        </p:txBody>
      </p:sp>
      <p:sp>
        <p:nvSpPr>
          <p:cNvPr id="12" name="Text 9"/>
          <p:cNvSpPr/>
          <p:nvPr/>
        </p:nvSpPr>
        <p:spPr>
          <a:xfrm>
            <a:off x="924163" y="5176242"/>
            <a:ext cx="7295674" cy="6517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Implements business logic and orchestrates operations. Connects controllers and DAOs.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712946" y="6242804"/>
            <a:ext cx="7718108" cy="1188720"/>
          </a:xfrm>
          <a:prstGeom prst="roundRect">
            <a:avLst>
              <a:gd name="adj" fmla="val 7197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924163" y="6454021"/>
            <a:ext cx="2793087" cy="318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Controller &amp; Exceptions</a:t>
            </a:r>
            <a:endParaRPr lang="en-US" sz="2000" dirty="0"/>
          </a:p>
        </p:txBody>
      </p:sp>
      <p:sp>
        <p:nvSpPr>
          <p:cNvPr id="15" name="Text 12"/>
          <p:cNvSpPr/>
          <p:nvPr/>
        </p:nvSpPr>
        <p:spPr>
          <a:xfrm>
            <a:off x="924163" y="6894433"/>
            <a:ext cx="7295674" cy="3258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Controllers manage user input. Exceptions handle error scenarios gracefully.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0085631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84277"/>
            <a:ext cx="675667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Database Schema Design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1933218"/>
            <a:ext cx="7556421" cy="4068128"/>
          </a:xfrm>
          <a:prstGeom prst="roundRect">
            <a:avLst>
              <a:gd name="adj" fmla="val 2342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801410" y="1940838"/>
            <a:ext cx="75411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1028224" y="2084546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Table Name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4802624" y="2084546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Key Columns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801410" y="2591157"/>
            <a:ext cx="7541181" cy="101322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1028224" y="2734866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Customers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4802624" y="2734866"/>
            <a:ext cx="33131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customer_id, name, address, contact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801410" y="3604379"/>
            <a:ext cx="7541181" cy="137612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1028224" y="3748088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Accounts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4802624" y="3748088"/>
            <a:ext cx="331315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account_id, customer_id, account_type, balance, interest_rate, withdrawal_limit</a:t>
            </a:r>
            <a:endParaRPr lang="en-US" sz="1750" dirty="0"/>
          </a:p>
        </p:txBody>
      </p:sp>
      <p:sp>
        <p:nvSpPr>
          <p:cNvPr id="14" name="Shape 11"/>
          <p:cNvSpPr/>
          <p:nvPr/>
        </p:nvSpPr>
        <p:spPr>
          <a:xfrm>
            <a:off x="801410" y="4980503"/>
            <a:ext cx="7541181" cy="101322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5" name="Text 12"/>
          <p:cNvSpPr/>
          <p:nvPr/>
        </p:nvSpPr>
        <p:spPr>
          <a:xfrm>
            <a:off x="1028224" y="5124212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Transactions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4802624" y="5124212"/>
            <a:ext cx="33131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transaction_id, account_id, transaction_date, amount, type</a:t>
            </a:r>
            <a:endParaRPr lang="en-US" sz="1750" dirty="0"/>
          </a:p>
        </p:txBody>
      </p:sp>
      <p:sp>
        <p:nvSpPr>
          <p:cNvPr id="17" name="Text 14"/>
          <p:cNvSpPr/>
          <p:nvPr/>
        </p:nvSpPr>
        <p:spPr>
          <a:xfrm>
            <a:off x="793790" y="6256496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The database schema includes three main tables. Customers stores user details. Accounts holds account-specific information. Transactions logs all financial movements.</a:t>
            </a: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14318924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7810" y="454104"/>
            <a:ext cx="3892748" cy="4855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00"/>
              </a:lnSpc>
              <a:buNone/>
            </a:pPr>
            <a:r>
              <a:rPr lang="en-US" sz="3050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MySQL Table Creation</a:t>
            </a:r>
            <a:endParaRPr lang="en-US" sz="3050" dirty="0"/>
          </a:p>
        </p:txBody>
      </p:sp>
      <p:sp>
        <p:nvSpPr>
          <p:cNvPr id="4" name="Shape 1"/>
          <p:cNvSpPr/>
          <p:nvPr/>
        </p:nvSpPr>
        <p:spPr>
          <a:xfrm>
            <a:off x="577810" y="1187172"/>
            <a:ext cx="7988379" cy="6588204"/>
          </a:xfrm>
          <a:prstGeom prst="roundRect">
            <a:avLst>
              <a:gd name="adj" fmla="val 1052"/>
            </a:avLst>
          </a:prstGeom>
          <a:solidFill>
            <a:srgbClr val="F4D4F7"/>
          </a:solidFill>
          <a:ln/>
        </p:spPr>
      </p:sp>
      <p:sp>
        <p:nvSpPr>
          <p:cNvPr id="5" name="Shape 2"/>
          <p:cNvSpPr/>
          <p:nvPr/>
        </p:nvSpPr>
        <p:spPr>
          <a:xfrm>
            <a:off x="569595" y="1187172"/>
            <a:ext cx="8004810" cy="6588204"/>
          </a:xfrm>
          <a:prstGeom prst="roundRect">
            <a:avLst>
              <a:gd name="adj" fmla="val 376"/>
            </a:avLst>
          </a:prstGeom>
          <a:solidFill>
            <a:srgbClr val="F4D4F7"/>
          </a:solidFill>
          <a:ln/>
        </p:spPr>
      </p:sp>
      <p:sp>
        <p:nvSpPr>
          <p:cNvPr id="6" name="Text 3"/>
          <p:cNvSpPr/>
          <p:nvPr/>
        </p:nvSpPr>
        <p:spPr>
          <a:xfrm>
            <a:off x="734616" y="1310878"/>
            <a:ext cx="7674769" cy="63407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272525"/>
                </a:solidFill>
                <a:highlight>
                  <a:srgbClr val="F4D4F7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CREATE TABLE Users (
  user_id INT PRIMARY KEY,
  username VARCHAR(50),
  password VARCHAR(255),
  email VARCHAR(100)
);
CREATE TABLE Accounts (
  account_id INT PRIMARY KEY,
  user_id INT,
  account_type ENUM('Savings', 'Current'),
  balance DECIMAL(15, 2),
  FOREIGN KEY (user_id) REFERENCES Users(user_id)
);
CREATE TABLE Transactions (
  transaction_id INT PRIMARY KEY,
  account_id INT,
  type ENUM('Deposit', 'Withdrawal', 'Transfer'),
  amount DECIMAL(15, 2),
  timestamp TIMESTAMP DEFAULT CURRENT_TIMESTAMP,
  FOREIGN KEY (account_id) REFERENCES Accounts(account_id)
);
</a:t>
            </a:r>
            <a:endParaRPr lang="en-US" sz="125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254C285-B528-D056-31C9-A2D21990ED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9382" y="-15954"/>
            <a:ext cx="14649782" cy="825488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5110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JDBC Connectivity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857256" y="268009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Driver Dependency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170515"/>
            <a:ext cx="389870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Add JDBC driver for database connection. Essential for communication.</a:t>
            </a:r>
            <a:endParaRPr lang="en-US" sz="17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6731" y="3176588"/>
            <a:ext cx="339328" cy="42422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937790" y="268009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Connection Pool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9937790" y="3170515"/>
            <a:ext cx="38988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Implement HikariCP for efficient connections. Manages database resources.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52604" y="3565088"/>
            <a:ext cx="339328" cy="42422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937790" y="513266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DAO Interaction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937790" y="5623084"/>
            <a:ext cx="38988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DAO classes handle all database operations. They manage data persistence.</a:t>
            </a:r>
            <a:endParaRPr lang="en-US" sz="17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64103" y="5790962"/>
            <a:ext cx="339328" cy="424220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1857256" y="513266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Error Handling</a:t>
            </a:r>
            <a:endParaRPr lang="en-US" sz="2200" dirty="0"/>
          </a:p>
        </p:txBody>
      </p:sp>
      <p:sp>
        <p:nvSpPr>
          <p:cNvPr id="16" name="Text 8"/>
          <p:cNvSpPr/>
          <p:nvPr/>
        </p:nvSpPr>
        <p:spPr>
          <a:xfrm>
            <a:off x="793790" y="5623084"/>
            <a:ext cx="389870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Robust exception handling for database issues. Ensures system stability.</a:t>
            </a:r>
            <a:endParaRPr lang="en-US" sz="1750" dirty="0"/>
          </a:p>
        </p:txBody>
      </p:sp>
      <p:pic>
        <p:nvPicPr>
          <p:cNvPr id="17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8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38230" y="5402461"/>
            <a:ext cx="339328" cy="42422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C935CB37-127F-8459-6D7A-1F32137FB6FA}"/>
                  </a:ext>
                </a:extLst>
              </p14:cNvPr>
              <p14:cNvContentPartPr/>
              <p14:nvPr/>
            </p14:nvContentPartPr>
            <p14:xfrm>
              <a:off x="12977068" y="7808640"/>
              <a:ext cx="1396080" cy="18540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C935CB37-127F-8459-6D7A-1F32137FB6FA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2914428" y="7746000"/>
                <a:ext cx="1521720" cy="311040"/>
              </a:xfrm>
              <a:prstGeom prst="rect">
                <a:avLst/>
              </a:prstGeom>
            </p:spPr>
          </p:pic>
        </mc:Fallback>
      </mc:AlternateContent>
      <p:grpSp>
        <p:nvGrpSpPr>
          <p:cNvPr id="30" name="Group 29">
            <a:extLst>
              <a:ext uri="{FF2B5EF4-FFF2-40B4-BE49-F238E27FC236}">
                <a16:creationId xmlns:a16="http://schemas.microsoft.com/office/drawing/2014/main" id="{36EAE72A-E64B-4EBE-666E-219F15D516CB}"/>
              </a:ext>
            </a:extLst>
          </p:cNvPr>
          <p:cNvGrpSpPr/>
          <p:nvPr/>
        </p:nvGrpSpPr>
        <p:grpSpPr>
          <a:xfrm>
            <a:off x="12436708" y="7303200"/>
            <a:ext cx="2066400" cy="809640"/>
            <a:chOff x="12436708" y="7303200"/>
            <a:chExt cx="2066400" cy="809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195D231B-0E52-95DC-37C4-8EDDDD563AE3}"/>
                    </a:ext>
                  </a:extLst>
                </p14:cNvPr>
                <p14:cNvContentPartPr/>
                <p14:nvPr/>
              </p14:nvContentPartPr>
              <p14:xfrm>
                <a:off x="13878148" y="7865880"/>
                <a:ext cx="2160" cy="3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195D231B-0E52-95DC-37C4-8EDDDD563AE3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3815148" y="7803240"/>
                  <a:ext cx="1278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ED95E4B4-9547-BD3D-638F-32E7B78EBD88}"/>
                    </a:ext>
                  </a:extLst>
                </p14:cNvPr>
                <p14:cNvContentPartPr/>
                <p14:nvPr/>
              </p14:nvContentPartPr>
              <p14:xfrm>
                <a:off x="14032228" y="7842480"/>
                <a:ext cx="30240" cy="3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ED95E4B4-9547-BD3D-638F-32E7B78EBD88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3969588" y="7779840"/>
                  <a:ext cx="15588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6E514F78-6069-2688-EBE0-94CACD23AE0F}"/>
                    </a:ext>
                  </a:extLst>
                </p14:cNvPr>
                <p14:cNvContentPartPr/>
                <p14:nvPr/>
              </p14:nvContentPartPr>
              <p14:xfrm>
                <a:off x="12436708" y="7303200"/>
                <a:ext cx="1455120" cy="51660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6E514F78-6069-2688-EBE0-94CACD23AE0F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2373708" y="7240200"/>
                  <a:ext cx="1580760" cy="64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E4E428A2-8127-BF09-3162-B08D71F373A7}"/>
                    </a:ext>
                  </a:extLst>
                </p14:cNvPr>
                <p14:cNvContentPartPr/>
                <p14:nvPr/>
              </p14:nvContentPartPr>
              <p14:xfrm>
                <a:off x="13302148" y="7598760"/>
                <a:ext cx="27360" cy="1008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E4E428A2-8127-BF09-3162-B08D71F373A7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3239148" y="7536120"/>
                  <a:ext cx="15300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C2021E85-980A-9A3E-8F95-7E3B3E006F5A}"/>
                    </a:ext>
                  </a:extLst>
                </p14:cNvPr>
                <p14:cNvContentPartPr/>
                <p14:nvPr/>
              </p14:nvContentPartPr>
              <p14:xfrm>
                <a:off x="12665308" y="7472400"/>
                <a:ext cx="418320" cy="11304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C2021E85-980A-9A3E-8F95-7E3B3E006F5A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2602308" y="7409760"/>
                  <a:ext cx="54396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81B64B38-39CD-11D0-891A-C9CCE5773636}"/>
                    </a:ext>
                  </a:extLst>
                </p14:cNvPr>
                <p14:cNvContentPartPr/>
                <p14:nvPr/>
              </p14:nvContentPartPr>
              <p14:xfrm>
                <a:off x="13035748" y="7736640"/>
                <a:ext cx="500400" cy="126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81B64B38-39CD-11D0-891A-C9CCE5773636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2973108" y="7674000"/>
                  <a:ext cx="62604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4175F058-282B-EE84-6138-F919086A54A8}"/>
                    </a:ext>
                  </a:extLst>
                </p14:cNvPr>
                <p14:cNvContentPartPr/>
                <p14:nvPr/>
              </p14:nvContentPartPr>
              <p14:xfrm>
                <a:off x="12848188" y="7935720"/>
                <a:ext cx="1270080" cy="16668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4175F058-282B-EE84-6138-F919086A54A8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2785188" y="7872720"/>
                  <a:ext cx="1395720" cy="29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FAF575FE-A083-257A-B674-EFB3E5DAAAC8}"/>
                    </a:ext>
                  </a:extLst>
                </p14:cNvPr>
                <p14:cNvContentPartPr/>
                <p14:nvPr/>
              </p14:nvContentPartPr>
              <p14:xfrm>
                <a:off x="14184508" y="7807560"/>
                <a:ext cx="318600" cy="30528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FAF575FE-A083-257A-B674-EFB3E5DAAAC8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4121868" y="7744920"/>
                  <a:ext cx="444240" cy="4309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2446330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52820" y="513993"/>
            <a:ext cx="4388882" cy="5485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00"/>
              </a:lnSpc>
              <a:buNone/>
            </a:pPr>
            <a:r>
              <a:rPr lang="en-US" sz="3450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Model Classes</a:t>
            </a:r>
            <a:endParaRPr lang="en-US" sz="3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4344" y="1435537"/>
            <a:ext cx="1319093" cy="105739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852743" y="1930956"/>
            <a:ext cx="262295" cy="327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00"/>
              </a:lnSpc>
              <a:buNone/>
            </a:pPr>
            <a:r>
              <a:rPr lang="en-US" sz="205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1</a:t>
            </a:r>
            <a:endParaRPr lang="en-US" sz="2050" dirty="0"/>
          </a:p>
        </p:txBody>
      </p:sp>
      <p:sp>
        <p:nvSpPr>
          <p:cNvPr id="5" name="Text 2"/>
          <p:cNvSpPr/>
          <p:nvPr/>
        </p:nvSpPr>
        <p:spPr>
          <a:xfrm>
            <a:off x="4829889" y="1621988"/>
            <a:ext cx="1779151" cy="2742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User</a:t>
            </a:r>
            <a:endParaRPr lang="en-US" sz="1700" dirty="0"/>
          </a:p>
        </p:txBody>
      </p:sp>
      <p:sp>
        <p:nvSpPr>
          <p:cNvPr id="6" name="Text 3"/>
          <p:cNvSpPr/>
          <p:nvPr/>
        </p:nvSpPr>
        <p:spPr>
          <a:xfrm>
            <a:off x="4829889" y="2007989"/>
            <a:ext cx="1779151" cy="2984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Holds customer details</a:t>
            </a:r>
            <a:endParaRPr lang="en-US" sz="1450" dirty="0"/>
          </a:p>
        </p:txBody>
      </p:sp>
      <p:sp>
        <p:nvSpPr>
          <p:cNvPr id="7" name="Shape 4"/>
          <p:cNvSpPr/>
          <p:nvPr/>
        </p:nvSpPr>
        <p:spPr>
          <a:xfrm>
            <a:off x="4689991" y="2506623"/>
            <a:ext cx="9241036" cy="11430"/>
          </a:xfrm>
          <a:prstGeom prst="roundRect">
            <a:avLst>
              <a:gd name="adj" fmla="val 685414"/>
            </a:avLst>
          </a:prstGeom>
          <a:solidFill>
            <a:srgbClr val="DABADD"/>
          </a:solidFill>
          <a:ln/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4857" y="2539484"/>
            <a:ext cx="2638187" cy="1057394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852743" y="2904292"/>
            <a:ext cx="262295" cy="327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00"/>
              </a:lnSpc>
              <a:buNone/>
            </a:pPr>
            <a:r>
              <a:rPr lang="en-US" sz="205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2</a:t>
            </a:r>
            <a:endParaRPr lang="en-US" sz="2050" dirty="0"/>
          </a:p>
        </p:txBody>
      </p:sp>
      <p:sp>
        <p:nvSpPr>
          <p:cNvPr id="10" name="Text 6"/>
          <p:cNvSpPr/>
          <p:nvPr/>
        </p:nvSpPr>
        <p:spPr>
          <a:xfrm>
            <a:off x="5489496" y="2725936"/>
            <a:ext cx="1859399" cy="2742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Account (Abstract)</a:t>
            </a:r>
            <a:endParaRPr lang="en-US" sz="1700" dirty="0"/>
          </a:p>
        </p:txBody>
      </p:sp>
      <p:sp>
        <p:nvSpPr>
          <p:cNvPr id="11" name="Text 7"/>
          <p:cNvSpPr/>
          <p:nvPr/>
        </p:nvSpPr>
        <p:spPr>
          <a:xfrm>
            <a:off x="5489496" y="3111937"/>
            <a:ext cx="1859399" cy="2984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Base for all accounts</a:t>
            </a:r>
            <a:endParaRPr lang="en-US" sz="1450" dirty="0"/>
          </a:p>
        </p:txBody>
      </p:sp>
      <p:sp>
        <p:nvSpPr>
          <p:cNvPr id="12" name="Shape 8"/>
          <p:cNvSpPr/>
          <p:nvPr/>
        </p:nvSpPr>
        <p:spPr>
          <a:xfrm>
            <a:off x="5349597" y="3610570"/>
            <a:ext cx="8581430" cy="11430"/>
          </a:xfrm>
          <a:prstGeom prst="roundRect">
            <a:avLst>
              <a:gd name="adj" fmla="val 685414"/>
            </a:avLst>
          </a:prstGeom>
          <a:solidFill>
            <a:srgbClr val="DABADD"/>
          </a:solidFill>
          <a:ln/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05251" y="3643432"/>
            <a:ext cx="3957399" cy="1057394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852743" y="4008239"/>
            <a:ext cx="262295" cy="327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00"/>
              </a:lnSpc>
              <a:buNone/>
            </a:pPr>
            <a:r>
              <a:rPr lang="en-US" sz="205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3</a:t>
            </a:r>
            <a:endParaRPr lang="en-US" sz="2050" dirty="0"/>
          </a:p>
        </p:txBody>
      </p:sp>
      <p:sp>
        <p:nvSpPr>
          <p:cNvPr id="15" name="Text 10"/>
          <p:cNvSpPr/>
          <p:nvPr/>
        </p:nvSpPr>
        <p:spPr>
          <a:xfrm>
            <a:off x="6149102" y="3829883"/>
            <a:ext cx="1709857" cy="2742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Savings Account</a:t>
            </a:r>
            <a:endParaRPr lang="en-US" sz="1700" dirty="0"/>
          </a:p>
        </p:txBody>
      </p:sp>
      <p:sp>
        <p:nvSpPr>
          <p:cNvPr id="16" name="Text 11"/>
          <p:cNvSpPr/>
          <p:nvPr/>
        </p:nvSpPr>
        <p:spPr>
          <a:xfrm>
            <a:off x="6149102" y="4215884"/>
            <a:ext cx="1709857" cy="2984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Includes interest rates</a:t>
            </a:r>
            <a:endParaRPr lang="en-US" sz="1450" dirty="0"/>
          </a:p>
        </p:txBody>
      </p:sp>
      <p:sp>
        <p:nvSpPr>
          <p:cNvPr id="17" name="Shape 12"/>
          <p:cNvSpPr/>
          <p:nvPr/>
        </p:nvSpPr>
        <p:spPr>
          <a:xfrm>
            <a:off x="6009203" y="4714518"/>
            <a:ext cx="7921823" cy="11430"/>
          </a:xfrm>
          <a:prstGeom prst="roundRect">
            <a:avLst>
              <a:gd name="adj" fmla="val 685414"/>
            </a:avLst>
          </a:prstGeom>
          <a:solidFill>
            <a:srgbClr val="DABADD"/>
          </a:solidFill>
          <a:ln/>
        </p:spPr>
      </p:sp>
      <p:pic>
        <p:nvPicPr>
          <p:cNvPr id="1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45644" y="4747379"/>
            <a:ext cx="5276493" cy="1057394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3852743" y="5112187"/>
            <a:ext cx="262295" cy="327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00"/>
              </a:lnSpc>
              <a:buNone/>
            </a:pPr>
            <a:r>
              <a:rPr lang="en-US" sz="205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4</a:t>
            </a:r>
            <a:endParaRPr lang="en-US" sz="2050" dirty="0"/>
          </a:p>
        </p:txBody>
      </p:sp>
      <p:sp>
        <p:nvSpPr>
          <p:cNvPr id="20" name="Text 14"/>
          <p:cNvSpPr/>
          <p:nvPr/>
        </p:nvSpPr>
        <p:spPr>
          <a:xfrm>
            <a:off x="6808589" y="4933831"/>
            <a:ext cx="1893451" cy="2742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Current Account</a:t>
            </a:r>
            <a:endParaRPr lang="en-US" sz="1700" dirty="0"/>
          </a:p>
        </p:txBody>
      </p:sp>
      <p:sp>
        <p:nvSpPr>
          <p:cNvPr id="21" name="Text 15"/>
          <p:cNvSpPr/>
          <p:nvPr/>
        </p:nvSpPr>
        <p:spPr>
          <a:xfrm>
            <a:off x="6808589" y="5319832"/>
            <a:ext cx="1893451" cy="2984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Features overdraft limits</a:t>
            </a:r>
            <a:endParaRPr lang="en-US" sz="1450" dirty="0"/>
          </a:p>
        </p:txBody>
      </p:sp>
      <p:sp>
        <p:nvSpPr>
          <p:cNvPr id="22" name="Shape 16"/>
          <p:cNvSpPr/>
          <p:nvPr/>
        </p:nvSpPr>
        <p:spPr>
          <a:xfrm>
            <a:off x="6668691" y="5818465"/>
            <a:ext cx="7262336" cy="11430"/>
          </a:xfrm>
          <a:prstGeom prst="roundRect">
            <a:avLst>
              <a:gd name="adj" fmla="val 685414"/>
            </a:avLst>
          </a:prstGeom>
          <a:solidFill>
            <a:srgbClr val="DABADD"/>
          </a:solidFill>
          <a:ln/>
        </p:spPr>
      </p:sp>
      <p:pic>
        <p:nvPicPr>
          <p:cNvPr id="2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6038" y="5851327"/>
            <a:ext cx="6595705" cy="1057394"/>
          </a:xfrm>
          <a:prstGeom prst="rect">
            <a:avLst/>
          </a:prstGeom>
        </p:spPr>
      </p:pic>
      <p:sp>
        <p:nvSpPr>
          <p:cNvPr id="24" name="Text 17"/>
          <p:cNvSpPr/>
          <p:nvPr/>
        </p:nvSpPr>
        <p:spPr>
          <a:xfrm>
            <a:off x="3852743" y="6216134"/>
            <a:ext cx="262295" cy="327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00"/>
              </a:lnSpc>
              <a:buNone/>
            </a:pPr>
            <a:r>
              <a:rPr lang="en-US" sz="205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5</a:t>
            </a:r>
            <a:endParaRPr lang="en-US" sz="2050" dirty="0"/>
          </a:p>
        </p:txBody>
      </p:sp>
      <p:sp>
        <p:nvSpPr>
          <p:cNvPr id="25" name="Text 18"/>
          <p:cNvSpPr/>
          <p:nvPr/>
        </p:nvSpPr>
        <p:spPr>
          <a:xfrm>
            <a:off x="7468195" y="6037778"/>
            <a:ext cx="1585436" cy="2742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Transaction</a:t>
            </a:r>
            <a:endParaRPr lang="en-US" sz="1700" dirty="0"/>
          </a:p>
        </p:txBody>
      </p:sp>
      <p:sp>
        <p:nvSpPr>
          <p:cNvPr id="26" name="Text 19"/>
          <p:cNvSpPr/>
          <p:nvPr/>
        </p:nvSpPr>
        <p:spPr>
          <a:xfrm>
            <a:off x="7468195" y="6423779"/>
            <a:ext cx="1585436" cy="2984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Records all activities</a:t>
            </a:r>
            <a:endParaRPr lang="en-US" sz="1450" dirty="0"/>
          </a:p>
        </p:txBody>
      </p:sp>
      <p:sp>
        <p:nvSpPr>
          <p:cNvPr id="27" name="Text 20"/>
          <p:cNvSpPr/>
          <p:nvPr/>
        </p:nvSpPr>
        <p:spPr>
          <a:xfrm>
            <a:off x="652820" y="7118509"/>
            <a:ext cx="13324761" cy="5969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Our model classes are structured using inheritance, with an abstract Account class. This design promotes code reusability and ensures consistency across different account types.</a:t>
            </a:r>
            <a:endParaRPr lang="en-US" sz="145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8B9C0C1A-3610-F5C3-8C8C-600ED26892DA}"/>
                  </a:ext>
                </a:extLst>
              </p14:cNvPr>
              <p14:cNvContentPartPr/>
              <p14:nvPr/>
            </p14:nvContentPartPr>
            <p14:xfrm>
              <a:off x="12906868" y="7865520"/>
              <a:ext cx="1255320" cy="72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8B9C0C1A-3610-F5C3-8C8C-600ED26892DA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2843868" y="7739520"/>
                <a:ext cx="1380960" cy="25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7A895AF7-10D7-BB74-9D4F-906F5D1654E0}"/>
                  </a:ext>
                </a:extLst>
              </p14:cNvPr>
              <p14:cNvContentPartPr/>
              <p14:nvPr/>
            </p14:nvContentPartPr>
            <p14:xfrm>
              <a:off x="13704268" y="8088563"/>
              <a:ext cx="234360" cy="1224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7A895AF7-10D7-BB74-9D4F-906F5D1654E0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3641628" y="8025563"/>
                <a:ext cx="360000" cy="137880"/>
              </a:xfrm>
              <a:prstGeom prst="rect">
                <a:avLst/>
              </a:prstGeom>
            </p:spPr>
          </p:pic>
        </mc:Fallback>
      </mc:AlternateContent>
      <p:grpSp>
        <p:nvGrpSpPr>
          <p:cNvPr id="41" name="Group 40">
            <a:extLst>
              <a:ext uri="{FF2B5EF4-FFF2-40B4-BE49-F238E27FC236}">
                <a16:creationId xmlns:a16="http://schemas.microsoft.com/office/drawing/2014/main" id="{787B6C73-8E4B-1A2E-0802-C758E305E73F}"/>
              </a:ext>
            </a:extLst>
          </p:cNvPr>
          <p:cNvGrpSpPr/>
          <p:nvPr/>
        </p:nvGrpSpPr>
        <p:grpSpPr>
          <a:xfrm>
            <a:off x="12908668" y="7793520"/>
            <a:ext cx="1523880" cy="356760"/>
            <a:chOff x="12908668" y="7793520"/>
            <a:chExt cx="1523880" cy="356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D67CE9CE-C5BD-D9DF-A09E-C4133D46E89F}"/>
                    </a:ext>
                  </a:extLst>
                </p14:cNvPr>
                <p14:cNvContentPartPr/>
                <p14:nvPr/>
              </p14:nvContentPartPr>
              <p14:xfrm>
                <a:off x="14001268" y="7793520"/>
                <a:ext cx="431280" cy="3567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D67CE9CE-C5BD-D9DF-A09E-C4133D46E89F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3938628" y="7730520"/>
                  <a:ext cx="55692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7B0C4721-ACDD-C46E-834E-C595C15C50E9}"/>
                    </a:ext>
                  </a:extLst>
                </p14:cNvPr>
                <p14:cNvContentPartPr/>
                <p14:nvPr/>
              </p14:nvContentPartPr>
              <p14:xfrm>
                <a:off x="14208988" y="7854203"/>
                <a:ext cx="128520" cy="3708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7B0C4721-ACDD-C46E-834E-C595C15C50E9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4146348" y="7791563"/>
                  <a:ext cx="25416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A5145F97-706E-A74F-CC8D-006F1A2068AC}"/>
                    </a:ext>
                  </a:extLst>
                </p14:cNvPr>
                <p14:cNvContentPartPr/>
                <p14:nvPr/>
              </p14:nvContentPartPr>
              <p14:xfrm>
                <a:off x="12908668" y="7911803"/>
                <a:ext cx="1218240" cy="10800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A5145F97-706E-A74F-CC8D-006F1A2068AC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2845668" y="7848803"/>
                  <a:ext cx="134388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B4C0294B-A043-5F5B-A681-65A0468D1A49}"/>
                    </a:ext>
                  </a:extLst>
                </p14:cNvPr>
                <p14:cNvContentPartPr/>
                <p14:nvPr/>
              </p14:nvContentPartPr>
              <p14:xfrm>
                <a:off x="12923068" y="7969763"/>
                <a:ext cx="286920" cy="7704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B4C0294B-A043-5F5B-A681-65A0468D1A49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2860068" y="7906763"/>
                  <a:ext cx="41256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65987F12-2703-4D26-20BB-6BC837ECAF5B}"/>
                    </a:ext>
                  </a:extLst>
                </p14:cNvPr>
                <p14:cNvContentPartPr/>
                <p14:nvPr/>
              </p14:nvContentPartPr>
              <p14:xfrm>
                <a:off x="13253548" y="8027363"/>
                <a:ext cx="247680" cy="6156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65987F12-2703-4D26-20BB-6BC837ECAF5B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3190908" y="7964723"/>
                  <a:ext cx="37332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54E9B62F-CD19-FD6E-9390-A4EEC0D8AE72}"/>
                    </a:ext>
                  </a:extLst>
                </p14:cNvPr>
                <p14:cNvContentPartPr/>
                <p14:nvPr/>
              </p14:nvContentPartPr>
              <p14:xfrm>
                <a:off x="13602028" y="8042123"/>
                <a:ext cx="137520" cy="1224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54E9B62F-CD19-FD6E-9390-A4EEC0D8AE72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3539388" y="7979483"/>
                  <a:ext cx="263160" cy="13788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2717" y="793075"/>
            <a:ext cx="7578566" cy="13156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150"/>
              </a:lnSpc>
              <a:buNone/>
            </a:pPr>
            <a:r>
              <a:rPr lang="en-US" sz="4100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DAO (Data Access Object) Classes</a:t>
            </a:r>
            <a:endParaRPr lang="en-US" sz="41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717" y="2444115"/>
            <a:ext cx="1118116" cy="134183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36232" y="2667714"/>
            <a:ext cx="2631043" cy="3288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UserDAO</a:t>
            </a:r>
            <a:endParaRPr lang="en-US" sz="2050" dirty="0"/>
          </a:p>
        </p:txBody>
      </p:sp>
      <p:sp>
        <p:nvSpPr>
          <p:cNvPr id="6" name="Text 2"/>
          <p:cNvSpPr/>
          <p:nvPr/>
        </p:nvSpPr>
        <p:spPr>
          <a:xfrm>
            <a:off x="2236232" y="3130748"/>
            <a:ext cx="6125051" cy="357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Manages user data access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2717" y="3785949"/>
            <a:ext cx="1118116" cy="134183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36232" y="4009549"/>
            <a:ext cx="2631043" cy="3288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AccountDAO</a:t>
            </a:r>
            <a:endParaRPr lang="en-US" sz="2050" dirty="0"/>
          </a:p>
        </p:txBody>
      </p:sp>
      <p:sp>
        <p:nvSpPr>
          <p:cNvPr id="9" name="Text 4"/>
          <p:cNvSpPr/>
          <p:nvPr/>
        </p:nvSpPr>
        <p:spPr>
          <a:xfrm>
            <a:off x="2236232" y="4472583"/>
            <a:ext cx="6125051" cy="357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Handles account operations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2717" y="5127784"/>
            <a:ext cx="1118116" cy="134183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236232" y="5351383"/>
            <a:ext cx="2631043" cy="3288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TransactionDAO</a:t>
            </a:r>
            <a:endParaRPr lang="en-US" sz="2050" dirty="0"/>
          </a:p>
        </p:txBody>
      </p:sp>
      <p:sp>
        <p:nvSpPr>
          <p:cNvPr id="12" name="Text 6"/>
          <p:cNvSpPr/>
          <p:nvPr/>
        </p:nvSpPr>
        <p:spPr>
          <a:xfrm>
            <a:off x="2236232" y="5814417"/>
            <a:ext cx="6125051" cy="357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Processes transaction records</a:t>
            </a:r>
            <a:endParaRPr lang="en-US" sz="1750" dirty="0"/>
          </a:p>
        </p:txBody>
      </p:sp>
      <p:sp>
        <p:nvSpPr>
          <p:cNvPr id="13" name="Text 7"/>
          <p:cNvSpPr/>
          <p:nvPr/>
        </p:nvSpPr>
        <p:spPr>
          <a:xfrm>
            <a:off x="782717" y="6721197"/>
            <a:ext cx="7578566" cy="7153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DAO classes abstract data persistence. They provide a clean interface for CRUD operations. This separation improves modularity and maintainability.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</TotalTime>
  <Words>885</Words>
  <Application>Microsoft Office PowerPoint</Application>
  <PresentationFormat>Custom</PresentationFormat>
  <Paragraphs>137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Arial</vt:lpstr>
      <vt:lpstr>Arimo</vt:lpstr>
      <vt:lpstr>Consolas</vt:lpstr>
      <vt:lpstr>Outfit Extra Bold</vt:lpstr>
      <vt:lpstr>Source Sans Pro</vt:lpstr>
      <vt:lpstr>Source Serif Pro Semi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Moshahid Raza</cp:lastModifiedBy>
  <cp:revision>4</cp:revision>
  <dcterms:created xsi:type="dcterms:W3CDTF">2025-05-25T02:40:37Z</dcterms:created>
  <dcterms:modified xsi:type="dcterms:W3CDTF">2025-05-25T16:09:20Z</dcterms:modified>
</cp:coreProperties>
</file>